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97"/>
  </p:notesMasterIdLst>
  <p:sldIdLst>
    <p:sldId id="258" r:id="rId3"/>
    <p:sldId id="261" r:id="rId4"/>
    <p:sldId id="260" r:id="rId5"/>
    <p:sldId id="259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4" r:id="rId39"/>
    <p:sldId id="296" r:id="rId40"/>
    <p:sldId id="297" r:id="rId41"/>
    <p:sldId id="298" r:id="rId42"/>
    <p:sldId id="299" r:id="rId43"/>
    <p:sldId id="300" r:id="rId44"/>
    <p:sldId id="301" r:id="rId45"/>
    <p:sldId id="302" r:id="rId46"/>
    <p:sldId id="303" r:id="rId47"/>
    <p:sldId id="335" r:id="rId48"/>
    <p:sldId id="304" r:id="rId49"/>
    <p:sldId id="305" r:id="rId50"/>
    <p:sldId id="306" r:id="rId51"/>
    <p:sldId id="307" r:id="rId52"/>
    <p:sldId id="308" r:id="rId53"/>
    <p:sldId id="338" r:id="rId54"/>
    <p:sldId id="336" r:id="rId55"/>
    <p:sldId id="309" r:id="rId56"/>
    <p:sldId id="310" r:id="rId57"/>
    <p:sldId id="311" r:id="rId58"/>
    <p:sldId id="312" r:id="rId59"/>
    <p:sldId id="313" r:id="rId60"/>
    <p:sldId id="314" r:id="rId61"/>
    <p:sldId id="315" r:id="rId62"/>
    <p:sldId id="316" r:id="rId63"/>
    <p:sldId id="317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9" r:id="rId78"/>
    <p:sldId id="340" r:id="rId79"/>
    <p:sldId id="341" r:id="rId80"/>
    <p:sldId id="342" r:id="rId81"/>
    <p:sldId id="343" r:id="rId82"/>
    <p:sldId id="344" r:id="rId83"/>
    <p:sldId id="345" r:id="rId84"/>
    <p:sldId id="346" r:id="rId85"/>
    <p:sldId id="347" r:id="rId86"/>
    <p:sldId id="348" r:id="rId87"/>
    <p:sldId id="349" r:id="rId88"/>
    <p:sldId id="350" r:id="rId89"/>
    <p:sldId id="351" r:id="rId90"/>
    <p:sldId id="352" r:id="rId91"/>
    <p:sldId id="353" r:id="rId92"/>
    <p:sldId id="354" r:id="rId93"/>
    <p:sldId id="355" r:id="rId94"/>
    <p:sldId id="356" r:id="rId95"/>
    <p:sldId id="357" r:id="rId96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2CBF0"/>
    <a:srgbClr val="75C6EF"/>
    <a:srgbClr val="65BDFF"/>
    <a:srgbClr val="B87BF5"/>
    <a:srgbClr val="E0A1F1"/>
    <a:srgbClr val="D78CE4"/>
    <a:srgbClr val="D7CFE3"/>
    <a:srgbClr val="EFECF4"/>
    <a:srgbClr val="B6A6CA"/>
    <a:srgbClr val="CC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34587" autoAdjust="0"/>
    <p:restoredTop sz="94712" autoAdjust="0"/>
  </p:normalViewPr>
  <p:slideViewPr>
    <p:cSldViewPr>
      <p:cViewPr varScale="1">
        <p:scale>
          <a:sx n="61" d="100"/>
          <a:sy n="61" d="100"/>
        </p:scale>
        <p:origin x="90" y="90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8" d="100"/>
          <a:sy n="88" d="100"/>
        </p:scale>
        <p:origin x="-3870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slide" Target="slides/slide48.xml"/><Relationship Id="rId55" Type="http://schemas.openxmlformats.org/officeDocument/2006/relationships/slide" Target="slides/slide53.xml"/><Relationship Id="rId63" Type="http://schemas.openxmlformats.org/officeDocument/2006/relationships/slide" Target="slides/slide61.xml"/><Relationship Id="rId68" Type="http://schemas.openxmlformats.org/officeDocument/2006/relationships/slide" Target="slides/slide66.xml"/><Relationship Id="rId76" Type="http://schemas.openxmlformats.org/officeDocument/2006/relationships/slide" Target="slides/slide74.xml"/><Relationship Id="rId84" Type="http://schemas.openxmlformats.org/officeDocument/2006/relationships/slide" Target="slides/slide82.xml"/><Relationship Id="rId89" Type="http://schemas.openxmlformats.org/officeDocument/2006/relationships/slide" Target="slides/slide87.xml"/><Relationship Id="rId97" Type="http://schemas.openxmlformats.org/officeDocument/2006/relationships/notesMaster" Target="notesMasters/notesMaster1.xml"/><Relationship Id="rId7" Type="http://schemas.openxmlformats.org/officeDocument/2006/relationships/slide" Target="slides/slide5.xml"/><Relationship Id="rId71" Type="http://schemas.openxmlformats.org/officeDocument/2006/relationships/slide" Target="slides/slide69.xml"/><Relationship Id="rId92" Type="http://schemas.openxmlformats.org/officeDocument/2006/relationships/slide" Target="slides/slide90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slide" Target="slides/slide51.xml"/><Relationship Id="rId58" Type="http://schemas.openxmlformats.org/officeDocument/2006/relationships/slide" Target="slides/slide56.xml"/><Relationship Id="rId66" Type="http://schemas.openxmlformats.org/officeDocument/2006/relationships/slide" Target="slides/slide64.xml"/><Relationship Id="rId74" Type="http://schemas.openxmlformats.org/officeDocument/2006/relationships/slide" Target="slides/slide72.xml"/><Relationship Id="rId79" Type="http://schemas.openxmlformats.org/officeDocument/2006/relationships/slide" Target="slides/slide77.xml"/><Relationship Id="rId87" Type="http://schemas.openxmlformats.org/officeDocument/2006/relationships/slide" Target="slides/slide85.xml"/><Relationship Id="rId5" Type="http://schemas.openxmlformats.org/officeDocument/2006/relationships/slide" Target="slides/slide3.xml"/><Relationship Id="rId61" Type="http://schemas.openxmlformats.org/officeDocument/2006/relationships/slide" Target="slides/slide59.xml"/><Relationship Id="rId82" Type="http://schemas.openxmlformats.org/officeDocument/2006/relationships/slide" Target="slides/slide80.xml"/><Relationship Id="rId90" Type="http://schemas.openxmlformats.org/officeDocument/2006/relationships/slide" Target="slides/slide88.xml"/><Relationship Id="rId95" Type="http://schemas.openxmlformats.org/officeDocument/2006/relationships/slide" Target="slides/slide93.xml"/><Relationship Id="rId19" Type="http://schemas.openxmlformats.org/officeDocument/2006/relationships/slide" Target="slides/slide1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slide" Target="slides/slide54.xml"/><Relationship Id="rId64" Type="http://schemas.openxmlformats.org/officeDocument/2006/relationships/slide" Target="slides/slide62.xml"/><Relationship Id="rId69" Type="http://schemas.openxmlformats.org/officeDocument/2006/relationships/slide" Target="slides/slide67.xml"/><Relationship Id="rId77" Type="http://schemas.openxmlformats.org/officeDocument/2006/relationships/slide" Target="slides/slide75.xml"/><Relationship Id="rId100" Type="http://schemas.openxmlformats.org/officeDocument/2006/relationships/theme" Target="theme/theme1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72" Type="http://schemas.openxmlformats.org/officeDocument/2006/relationships/slide" Target="slides/slide70.xml"/><Relationship Id="rId80" Type="http://schemas.openxmlformats.org/officeDocument/2006/relationships/slide" Target="slides/slide78.xml"/><Relationship Id="rId85" Type="http://schemas.openxmlformats.org/officeDocument/2006/relationships/slide" Target="slides/slide83.xml"/><Relationship Id="rId93" Type="http://schemas.openxmlformats.org/officeDocument/2006/relationships/slide" Target="slides/slide91.xml"/><Relationship Id="rId98" Type="http://schemas.openxmlformats.org/officeDocument/2006/relationships/presProps" Target="presProps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59" Type="http://schemas.openxmlformats.org/officeDocument/2006/relationships/slide" Target="slides/slide57.xml"/><Relationship Id="rId67" Type="http://schemas.openxmlformats.org/officeDocument/2006/relationships/slide" Target="slides/slide65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slide" Target="slides/slide52.xml"/><Relationship Id="rId62" Type="http://schemas.openxmlformats.org/officeDocument/2006/relationships/slide" Target="slides/slide60.xml"/><Relationship Id="rId70" Type="http://schemas.openxmlformats.org/officeDocument/2006/relationships/slide" Target="slides/slide68.xml"/><Relationship Id="rId75" Type="http://schemas.openxmlformats.org/officeDocument/2006/relationships/slide" Target="slides/slide73.xml"/><Relationship Id="rId83" Type="http://schemas.openxmlformats.org/officeDocument/2006/relationships/slide" Target="slides/slide81.xml"/><Relationship Id="rId88" Type="http://schemas.openxmlformats.org/officeDocument/2006/relationships/slide" Target="slides/slide86.xml"/><Relationship Id="rId91" Type="http://schemas.openxmlformats.org/officeDocument/2006/relationships/slide" Target="slides/slide89.xml"/><Relationship Id="rId96" Type="http://schemas.openxmlformats.org/officeDocument/2006/relationships/slide" Target="slides/slide94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openxmlformats.org/officeDocument/2006/relationships/slide" Target="slides/slide55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Relationship Id="rId60" Type="http://schemas.openxmlformats.org/officeDocument/2006/relationships/slide" Target="slides/slide58.xml"/><Relationship Id="rId65" Type="http://schemas.openxmlformats.org/officeDocument/2006/relationships/slide" Target="slides/slide63.xml"/><Relationship Id="rId73" Type="http://schemas.openxmlformats.org/officeDocument/2006/relationships/slide" Target="slides/slide71.xml"/><Relationship Id="rId78" Type="http://schemas.openxmlformats.org/officeDocument/2006/relationships/slide" Target="slides/slide76.xml"/><Relationship Id="rId81" Type="http://schemas.openxmlformats.org/officeDocument/2006/relationships/slide" Target="slides/slide79.xml"/><Relationship Id="rId86" Type="http://schemas.openxmlformats.org/officeDocument/2006/relationships/slide" Target="slides/slide84.xml"/><Relationship Id="rId94" Type="http://schemas.openxmlformats.org/officeDocument/2006/relationships/slide" Target="slides/slide92.xml"/><Relationship Id="rId99" Type="http://schemas.openxmlformats.org/officeDocument/2006/relationships/viewProps" Target="viewProps.xml"/><Relationship Id="rId101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9" Type="http://schemas.openxmlformats.org/officeDocument/2006/relationships/slide" Target="slides/slide37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A0A1391-6E43-4592-8A87-9DEDAD6667C7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66EF42-B2B8-4A02-97EE-88E989452FB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712139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057796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98261580-D64F-4C1D-9BD8-1EFA512B06B6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B5E2FCE-503A-4A0D-AE53-9A384E89F50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334723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98261580-D64F-4C1D-9BD8-1EFA512B06B6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B5E2FCE-503A-4A0D-AE53-9A384E89F50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201741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98261580-D64F-4C1D-9BD8-1EFA512B06B6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B5E2FCE-503A-4A0D-AE53-9A384E89F50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4995414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98261580-D64F-4C1D-9BD8-1EFA512B06B6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B5E2FCE-503A-4A0D-AE53-9A384E89F50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2230625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98261580-D64F-4C1D-9BD8-1EFA512B06B6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B5E2FCE-503A-4A0D-AE53-9A384E89F50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9914942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사용자 지정 레이아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</p:spTree>
    <p:extLst>
      <p:ext uri="{BB962C8B-B14F-4D97-AF65-F5344CB8AC3E}">
        <p14:creationId xmlns:p14="http://schemas.microsoft.com/office/powerpoint/2010/main" val="19254497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585404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98261580-D64F-4C1D-9BD8-1EFA512B06B6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B5E2FCE-503A-4A0D-AE53-9A384E89F50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175028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40429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779478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968420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98261580-D64F-4C1D-9BD8-1EFA512B06B6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B5E2FCE-503A-4A0D-AE53-9A384E89F50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909328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98261580-D64F-4C1D-9BD8-1EFA512B06B6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B5E2FCE-503A-4A0D-AE53-9A384E89F50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305063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98261580-D64F-4C1D-9BD8-1EFA512B06B6}" type="datetimeFigureOut">
              <a:rPr lang="ko-KR" altLang="en-US" smtClean="0"/>
              <a:t>2022-01-25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B5E2FCE-503A-4A0D-AE53-9A384E89F50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77956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jpeg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6.xml"/><Relationship Id="rId7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5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6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4.xml"/><Relationship Id="rId5" Type="http://schemas.openxmlformats.org/officeDocument/2006/relationships/slideLayout" Target="../slideLayouts/slideLayout8.xml"/><Relationship Id="rId10" Type="http://schemas.openxmlformats.org/officeDocument/2006/relationships/slideLayout" Target="../slideLayouts/slideLayout13.xml"/><Relationship Id="rId4" Type="http://schemas.openxmlformats.org/officeDocument/2006/relationships/slideLayout" Target="../slideLayouts/slideLayout7.xml"/><Relationship Id="rId9" Type="http://schemas.openxmlformats.org/officeDocument/2006/relationships/slideLayout" Target="../slideLayouts/slideLayout12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그룹 11"/>
          <p:cNvGrpSpPr/>
          <p:nvPr userDrawn="1"/>
        </p:nvGrpSpPr>
        <p:grpSpPr>
          <a:xfrm>
            <a:off x="683568" y="712908"/>
            <a:ext cx="7920880" cy="4516292"/>
            <a:chOff x="683568" y="712908"/>
            <a:chExt cx="7920880" cy="4516292"/>
          </a:xfrm>
        </p:grpSpPr>
        <p:sp>
          <p:nvSpPr>
            <p:cNvPr id="13" name="모서리가 둥근 직사각형 12"/>
            <p:cNvSpPr/>
            <p:nvPr/>
          </p:nvSpPr>
          <p:spPr>
            <a:xfrm>
              <a:off x="683568" y="712908"/>
              <a:ext cx="7920880" cy="4516292"/>
            </a:xfrm>
            <a:prstGeom prst="round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noFill/>
            </a:ln>
            <a:effectLst>
              <a:glow rad="63500">
                <a:schemeClr val="accent4">
                  <a:satMod val="175000"/>
                  <a:alpha val="40000"/>
                </a:schemeClr>
              </a:glow>
              <a:outerShdw blurRad="50800" dist="38100" dir="5400000" algn="t" rotWithShape="0">
                <a:prstClr val="black">
                  <a:alpha val="40000"/>
                </a:prst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4" name="모서리가 둥근 직사각형 13"/>
            <p:cNvSpPr/>
            <p:nvPr/>
          </p:nvSpPr>
          <p:spPr>
            <a:xfrm>
              <a:off x="961494" y="990834"/>
              <a:ext cx="7365029" cy="4038012"/>
            </a:xfrm>
            <a:prstGeom prst="round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38100" cmpd="sng">
              <a:solidFill>
                <a:schemeClr val="bg1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b="1" spc="10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1">
                    <a:satMod val="280000"/>
                    <a:tint val="100000"/>
                    <a:alpha val="57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</a:endParaRPr>
            </a:p>
          </p:txBody>
        </p:sp>
      </p:grpSp>
      <p:pic>
        <p:nvPicPr>
          <p:cNvPr id="16" name="Picture 2" descr="G:\sisa Book\book\jeon yu jin\하오빵 어린이 중국어\시사중국어사_로고.jpg"/>
          <p:cNvPicPr>
            <a:picLocks noChangeAspect="1" noChangeArrowheads="1"/>
          </p:cNvPicPr>
          <p:nvPr userDrawn="1"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72682" y="6021288"/>
            <a:ext cx="1798637" cy="36036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475856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3" r:id="rId2"/>
    <p:sldLayoutId id="2147483654" r:id="rId3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"/>
          <p:cNvGrpSpPr/>
          <p:nvPr userDrawn="1"/>
        </p:nvGrpSpPr>
        <p:grpSpPr>
          <a:xfrm>
            <a:off x="683568" y="712908"/>
            <a:ext cx="7920880" cy="5668742"/>
            <a:chOff x="683568" y="712908"/>
            <a:chExt cx="7920880" cy="5668742"/>
          </a:xfrm>
        </p:grpSpPr>
        <p:grpSp>
          <p:nvGrpSpPr>
            <p:cNvPr id="13" name="그룹 12"/>
            <p:cNvGrpSpPr/>
            <p:nvPr/>
          </p:nvGrpSpPr>
          <p:grpSpPr>
            <a:xfrm>
              <a:off x="683568" y="712908"/>
              <a:ext cx="7920880" cy="4516292"/>
              <a:chOff x="539552" y="764704"/>
              <a:chExt cx="8208912" cy="4680520"/>
            </a:xfrm>
          </p:grpSpPr>
          <p:sp>
            <p:nvSpPr>
              <p:cNvPr id="16" name="모서리가 둥근 직사각형 15"/>
              <p:cNvSpPr/>
              <p:nvPr/>
            </p:nvSpPr>
            <p:spPr>
              <a:xfrm>
                <a:off x="539552" y="764704"/>
                <a:ext cx="8208912" cy="4680520"/>
              </a:xfrm>
              <a:prstGeom prst="roundRect">
                <a:avLst/>
              </a:prstGeom>
              <a:solidFill>
                <a:schemeClr val="accent4">
                  <a:lumMod val="40000"/>
                  <a:lumOff val="60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17" name="모서리가 둥근 직사각형 16"/>
              <p:cNvSpPr/>
              <p:nvPr/>
            </p:nvSpPr>
            <p:spPr>
              <a:xfrm>
                <a:off x="827584" y="1052736"/>
                <a:ext cx="7632848" cy="4184848"/>
              </a:xfrm>
              <a:prstGeom prst="roundRect">
                <a:avLst/>
              </a:prstGeom>
              <a:solidFill>
                <a:schemeClr val="accent4">
                  <a:lumMod val="20000"/>
                  <a:lumOff val="80000"/>
                </a:schemeClr>
              </a:solidFill>
              <a:ln>
                <a:solidFill>
                  <a:schemeClr val="bg1"/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b="1" spc="100">
                  <a:ln w="18000">
                    <a:solidFill>
                      <a:schemeClr val="accent1">
                        <a:satMod val="200000"/>
                        <a:tint val="72000"/>
                      </a:schemeClr>
                    </a:solidFill>
                    <a:prstDash val="solid"/>
                  </a:ln>
                  <a:solidFill>
                    <a:schemeClr val="accent1">
                      <a:satMod val="280000"/>
                      <a:tint val="100000"/>
                      <a:alpha val="5700"/>
                    </a:schemeClr>
                  </a:solidFill>
                  <a:effectLst>
                    <a:outerShdw blurRad="25000" dist="20000" dir="16020000" algn="tl">
                      <a:schemeClr val="accent1">
                        <a:satMod val="200000"/>
                        <a:shade val="1000"/>
                        <a:alpha val="60000"/>
                      </a:schemeClr>
                    </a:outerShdw>
                  </a:effectLst>
                </a:endParaRPr>
              </a:p>
            </p:txBody>
          </p:sp>
        </p:grpSp>
        <p:pic>
          <p:nvPicPr>
            <p:cNvPr id="15" name="Picture 2" descr="G:\sisa Book\book\jeon yu jin\하오빵 어린이 중국어\시사중국어사_로고.jpg"/>
            <p:cNvPicPr>
              <a:picLocks noChangeAspect="1" noChangeArrowheads="1"/>
            </p:cNvPicPr>
            <p:nvPr/>
          </p:nvPicPr>
          <p:blipFill>
            <a:blip r:embed="rId14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672682" y="6021288"/>
              <a:ext cx="1798637" cy="360362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17026537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鞋</a:t>
            </a:r>
            <a:endParaRPr lang="ko-KR" altLang="en-US" sz="26000" dirty="0">
              <a:ln>
                <a:prstDash val="solid"/>
              </a:ln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86431762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lán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4021906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红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359980013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hóng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1017942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白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84556389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bái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28166392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都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386654355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atin typeface="sasung" pitchFamily="2" charset="0"/>
                <a:ea typeface="SimSun" pitchFamily="2" charset="-122"/>
              </a:rPr>
              <a:t>dōu</a:t>
            </a:r>
            <a:r>
              <a:rPr lang="en-US" altLang="ko-KR" sz="15000" dirty="0">
                <a:latin typeface="SimSun" pitchFamily="2" charset="-122"/>
                <a:ea typeface="SimSun" pitchFamily="2" charset="-122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2769954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白色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51276098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báisè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00811888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本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34390517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61494" y="990834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atin typeface="sasung" pitchFamily="2" charset="0"/>
                <a:ea typeface="SimSun" pitchFamily="2" charset="-122"/>
              </a:rPr>
              <a:t>xié</a:t>
            </a:r>
            <a:endParaRPr lang="ko-KR" altLang="en-US" sz="21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8458361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běn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53045836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书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172144538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shū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193501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 lnSpcReduction="10000"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顶</a:t>
            </a:r>
            <a:r>
              <a:rPr lang="ko-KR" altLang="en-US" sz="20000" dirty="0">
                <a:ln>
                  <a:prstDash val="solid"/>
                </a:ln>
                <a:latin typeface="+mn-ea"/>
                <a:ea typeface="+mn-ea"/>
              </a:rPr>
              <a:t> </a:t>
            </a:r>
            <a:endParaRPr lang="en-US" altLang="ko-KR" sz="9600" dirty="0"/>
          </a:p>
        </p:txBody>
      </p:sp>
    </p:spTree>
    <p:extLst>
      <p:ext uri="{BB962C8B-B14F-4D97-AF65-F5344CB8AC3E}">
        <p14:creationId xmlns:p14="http://schemas.microsoft.com/office/powerpoint/2010/main" val="170708919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dǐng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51765863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SimSun" pitchFamily="2" charset="-122"/>
                <a:ea typeface="SimSun" pitchFamily="2" charset="-122"/>
              </a:rPr>
              <a:t>帽子</a:t>
            </a:r>
            <a:endParaRPr lang="en-US" altLang="ko-KR" sz="26000" dirty="0">
              <a:latin typeface="SimSun" pitchFamily="2" charset="-122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77327653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0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màozi</a:t>
            </a:r>
            <a:endParaRPr lang="en-US" altLang="ko-KR" sz="20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71372653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899592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ko-KR" sz="9600" dirty="0"/>
          </a:p>
        </p:txBody>
      </p:sp>
      <p:sp>
        <p:nvSpPr>
          <p:cNvPr id="4" name="제목 1"/>
          <p:cNvSpPr txBox="1">
            <a:spLocks/>
          </p:cNvSpPr>
          <p:nvPr/>
        </p:nvSpPr>
        <p:spPr>
          <a:xfrm>
            <a:off x="1020951" y="1008956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两</a:t>
            </a:r>
            <a:endParaRPr lang="en-US" altLang="ko-KR" sz="26000" dirty="0"/>
          </a:p>
        </p:txBody>
      </p:sp>
    </p:spTree>
    <p:extLst>
      <p:ext uri="{BB962C8B-B14F-4D97-AF65-F5344CB8AC3E}">
        <p14:creationId xmlns:p14="http://schemas.microsoft.com/office/powerpoint/2010/main" val="102475978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liǎng</a:t>
            </a:r>
            <a:r>
              <a:rPr lang="en-US" altLang="ko-KR" sz="20000" dirty="0">
                <a:ln>
                  <a:prstDash val="solid"/>
                </a:ln>
                <a:latin typeface="SimSun" pitchFamily="2" charset="-122"/>
                <a:ea typeface="SimSun" pitchFamily="2" charset="-122"/>
              </a:rPr>
              <a:t> </a:t>
            </a:r>
            <a:endParaRPr lang="en-US" altLang="ko-KR" sz="9600" dirty="0">
              <a:latin typeface="SimSun" pitchFamily="2" charset="-122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9610295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条</a:t>
            </a:r>
            <a:endParaRPr lang="en-US" altLang="ko-KR" sz="26000" dirty="0"/>
          </a:p>
        </p:txBody>
      </p:sp>
    </p:spTree>
    <p:extLst>
      <p:ext uri="{BB962C8B-B14F-4D97-AF65-F5344CB8AC3E}">
        <p14:creationId xmlns:p14="http://schemas.microsoft.com/office/powerpoint/2010/main" val="19390123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17900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颜色</a:t>
            </a:r>
            <a:endParaRPr lang="ko-KR" altLang="en-US" sz="26000" dirty="0">
              <a:ln>
                <a:prstDash val="solid"/>
              </a:ln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92281850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tiáo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1267878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裤子</a:t>
            </a:r>
            <a:endParaRPr lang="en-US" altLang="ko-KR" sz="26000" dirty="0"/>
          </a:p>
        </p:txBody>
      </p:sp>
    </p:spTree>
    <p:extLst>
      <p:ext uri="{BB962C8B-B14F-4D97-AF65-F5344CB8AC3E}">
        <p14:creationId xmlns:p14="http://schemas.microsoft.com/office/powerpoint/2010/main" val="21780729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kùzi</a:t>
            </a:r>
            <a:r>
              <a:rPr lang="en-US" altLang="ko-KR" sz="21000" dirty="0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 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46507783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SimSun" pitchFamily="2" charset="-122"/>
                <a:ea typeface="SimSun" pitchFamily="2" charset="-122"/>
              </a:rPr>
              <a:t>緑</a:t>
            </a:r>
            <a:endParaRPr lang="en-US" altLang="ko-KR" sz="26000" dirty="0">
              <a:latin typeface="SimSun" pitchFamily="2" charset="-122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22414419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lǜ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25289246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粉红</a:t>
            </a:r>
            <a:endParaRPr lang="en-US" altLang="ko-KR" sz="26000" dirty="0"/>
          </a:p>
        </p:txBody>
      </p:sp>
    </p:spTree>
    <p:extLst>
      <p:ext uri="{BB962C8B-B14F-4D97-AF65-F5344CB8AC3E}">
        <p14:creationId xmlns:p14="http://schemas.microsoft.com/office/powerpoint/2010/main" val="2827429933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77500" lnSpcReduction="20000"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fěnhóng</a:t>
            </a:r>
            <a:endParaRPr lang="en-US" altLang="ko-KR" sz="21000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61724332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黑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4008125579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hēi</a:t>
            </a:r>
            <a:endParaRPr lang="en-US" altLang="ko-KR" sz="21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11110545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旗袍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34392120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1"/>
          <p:cNvSpPr txBox="1">
            <a:spLocks/>
          </p:cNvSpPr>
          <p:nvPr/>
        </p:nvSpPr>
        <p:spPr>
          <a:xfrm>
            <a:off x="961494" y="990834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atin typeface="sasung" pitchFamily="2" charset="0"/>
                <a:ea typeface="SimSun" pitchFamily="2" charset="-122"/>
              </a:rPr>
              <a:t>yánsè</a:t>
            </a:r>
            <a:endParaRPr lang="ko-KR" altLang="en-US" sz="21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061294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qípáo</a:t>
            </a:r>
            <a:endParaRPr lang="en-US" altLang="ko-KR" sz="21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360381710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多少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3087423674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14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duōshao</a:t>
            </a:r>
            <a:endParaRPr lang="en-US" altLang="ko-KR" sz="14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50898649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钱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4141846726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2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qián</a:t>
            </a:r>
            <a:endParaRPr lang="en-US" altLang="ko-KR" sz="22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569690242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百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4060958393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bǎi</a:t>
            </a:r>
            <a:endParaRPr lang="en-US" altLang="ko-KR" sz="21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36821495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块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3519113754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2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kuài</a:t>
            </a:r>
            <a:endParaRPr lang="en-US" altLang="ko-KR" sz="22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525542202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贵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26216659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0000" dirty="0">
                <a:ln>
                  <a:prstDash val="solid"/>
                </a:ln>
                <a:latin typeface="+mn-ea"/>
                <a:ea typeface="+mn-ea"/>
              </a:rPr>
              <a:t>服务员</a:t>
            </a:r>
            <a:endParaRPr lang="ko-KR" altLang="en-US" sz="9600" dirty="0"/>
          </a:p>
        </p:txBody>
      </p:sp>
    </p:spTree>
    <p:extLst>
      <p:ext uri="{BB962C8B-B14F-4D97-AF65-F5344CB8AC3E}">
        <p14:creationId xmlns:p14="http://schemas.microsoft.com/office/powerpoint/2010/main" val="1070677105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guì</a:t>
            </a:r>
            <a:endParaRPr lang="en-US" altLang="ko-KR" sz="21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122539319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便宜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2104069873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piányi</a:t>
            </a:r>
            <a:endParaRPr lang="en-US" altLang="ko-KR" sz="21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532466964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行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2922033092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xíng</a:t>
            </a:r>
            <a:endParaRPr lang="en-US" altLang="ko-KR" sz="21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605629369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次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1292621848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2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cì</a:t>
            </a:r>
            <a:endParaRPr lang="en-US" altLang="ko-KR" sz="22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94249856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再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3653379401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zài</a:t>
            </a:r>
            <a:endParaRPr lang="en-US" altLang="ko-KR" sz="21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901687828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书包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32692919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61494" y="990834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13200" dirty="0" err="1">
                <a:latin typeface="sasung" pitchFamily="2" charset="0"/>
                <a:ea typeface="SimSun" pitchFamily="2" charset="-122"/>
              </a:rPr>
              <a:t>fúwùyuán</a:t>
            </a:r>
            <a:endParaRPr lang="ko-KR" altLang="en-US" sz="132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93585780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16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shūbāo</a:t>
            </a:r>
            <a:endParaRPr lang="en-US" altLang="ko-KR" sz="16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08678769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SimSun" pitchFamily="2" charset="-122"/>
                <a:ea typeface="+mn-ea"/>
              </a:rPr>
              <a:t>手机</a:t>
            </a:r>
            <a:endParaRPr lang="en-US" altLang="ko-KR" sz="26000" i="1" dirty="0">
              <a:latin typeface="SimSun" pitchFamily="2" charset="-122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27022671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0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shǒujī</a:t>
            </a:r>
            <a:endParaRPr lang="en-US" altLang="ko-KR" sz="20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540307931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千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4216332691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qiān</a:t>
            </a:r>
            <a:endParaRPr lang="en-US" altLang="ko-KR" sz="21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591662464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面包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2235668601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14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miànbāo</a:t>
            </a:r>
            <a:endParaRPr lang="en-US" altLang="ko-KR" sz="14000" i="1" dirty="0">
              <a:latin typeface="sasung" pitchFamily="2" charset="0"/>
              <a:ea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958158086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可以</a:t>
            </a:r>
            <a:endParaRPr lang="en-US" altLang="ko-KR" sz="26000" i="1" dirty="0"/>
          </a:p>
        </p:txBody>
      </p:sp>
    </p:spTree>
    <p:extLst>
      <p:ext uri="{BB962C8B-B14F-4D97-AF65-F5344CB8AC3E}">
        <p14:creationId xmlns:p14="http://schemas.microsoft.com/office/powerpoint/2010/main" val="936090330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2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kěyǐ</a:t>
            </a:r>
            <a:endParaRPr lang="ko-KR" altLang="en-US" sz="22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3113007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ko-KR" sz="12500" i="1" dirty="0"/>
          </a:p>
        </p:txBody>
      </p:sp>
      <p:sp>
        <p:nvSpPr>
          <p:cNvPr id="3" name="제목 1"/>
          <p:cNvSpPr txBox="1">
            <a:spLocks/>
          </p:cNvSpPr>
          <p:nvPr/>
        </p:nvSpPr>
        <p:spPr>
          <a:xfrm>
            <a:off x="1144751" y="11331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袜子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28749573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黄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1787971699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ko-KR" sz="12500" i="1" dirty="0"/>
          </a:p>
        </p:txBody>
      </p:sp>
      <p:sp>
        <p:nvSpPr>
          <p:cNvPr id="3" name="제목 1"/>
          <p:cNvSpPr txBox="1">
            <a:spLocks/>
          </p:cNvSpPr>
          <p:nvPr/>
        </p:nvSpPr>
        <p:spPr>
          <a:xfrm>
            <a:off x="1144751" y="11331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ko-KR" sz="12500" i="1" dirty="0"/>
          </a:p>
        </p:txBody>
      </p:sp>
      <p:sp>
        <p:nvSpPr>
          <p:cNvPr id="4" name="제목 1"/>
          <p:cNvSpPr txBox="1">
            <a:spLocks/>
          </p:cNvSpPr>
          <p:nvPr/>
        </p:nvSpPr>
        <p:spPr>
          <a:xfrm>
            <a:off x="1297151" y="12855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ko-KR" sz="12500" i="1" dirty="0"/>
          </a:p>
        </p:txBody>
      </p:sp>
      <p:sp>
        <p:nvSpPr>
          <p:cNvPr id="5" name="제목 1"/>
          <p:cNvSpPr txBox="1">
            <a:spLocks/>
          </p:cNvSpPr>
          <p:nvPr/>
        </p:nvSpPr>
        <p:spPr>
          <a:xfrm>
            <a:off x="992351" y="1161356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ko-KR" sz="12500" i="1" dirty="0"/>
          </a:p>
        </p:txBody>
      </p:sp>
      <p:sp>
        <p:nvSpPr>
          <p:cNvPr id="6" name="제목 1"/>
          <p:cNvSpPr txBox="1">
            <a:spLocks/>
          </p:cNvSpPr>
          <p:nvPr/>
        </p:nvSpPr>
        <p:spPr>
          <a:xfrm>
            <a:off x="1043608" y="1052736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2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wàzi</a:t>
            </a:r>
            <a:endParaRPr lang="ko-KR" altLang="en-US" sz="22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54354930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ko-KR" sz="12500" i="1" dirty="0"/>
          </a:p>
        </p:txBody>
      </p:sp>
      <p:sp>
        <p:nvSpPr>
          <p:cNvPr id="3" name="제목 1"/>
          <p:cNvSpPr txBox="1">
            <a:spLocks/>
          </p:cNvSpPr>
          <p:nvPr/>
        </p:nvSpPr>
        <p:spPr>
          <a:xfrm>
            <a:off x="1043608" y="1052736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张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2039196392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ko-KR" sz="12500" i="1" dirty="0"/>
          </a:p>
        </p:txBody>
      </p:sp>
      <p:sp>
        <p:nvSpPr>
          <p:cNvPr id="3" name="제목 1"/>
          <p:cNvSpPr txBox="1">
            <a:spLocks/>
          </p:cNvSpPr>
          <p:nvPr/>
        </p:nvSpPr>
        <p:spPr>
          <a:xfrm>
            <a:off x="1043608" y="1052736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zhāng</a:t>
            </a:r>
            <a:endParaRPr lang="ko-KR" altLang="en-US" sz="21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80384533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1052736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票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2970656545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altLang="ko-KR" sz="12500" i="1" dirty="0"/>
          </a:p>
        </p:txBody>
      </p:sp>
      <p:sp>
        <p:nvSpPr>
          <p:cNvPr id="3" name="제목 1"/>
          <p:cNvSpPr txBox="1">
            <a:spLocks/>
          </p:cNvSpPr>
          <p:nvPr/>
        </p:nvSpPr>
        <p:spPr>
          <a:xfrm>
            <a:off x="1043608" y="1052736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piào</a:t>
            </a:r>
            <a:endParaRPr lang="ko-KR" altLang="en-US" sz="21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67656554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零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3995805166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71600" y="1008956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2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líng</a:t>
            </a:r>
            <a:endParaRPr lang="ko-KR" altLang="en-US" sz="22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8105180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好看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1328316145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16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hǎokàn</a:t>
            </a:r>
            <a:endParaRPr lang="ko-KR" altLang="en-US" sz="16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32186962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打折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12551879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61494" y="990834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19000" dirty="0" err="1">
                <a:latin typeface="sasung" pitchFamily="2" charset="0"/>
                <a:ea typeface="SimSun" pitchFamily="2" charset="-122"/>
              </a:rPr>
              <a:t>huáng</a:t>
            </a:r>
            <a:endParaRPr lang="ko-KR" altLang="en-US" sz="19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58627507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6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dǎzhé</a:t>
            </a:r>
            <a:r>
              <a:rPr lang="en-US" altLang="ko-KR" sz="15000" dirty="0">
                <a:ln>
                  <a:prstDash val="solid"/>
                </a:ln>
                <a:latin typeface="SimSun" pitchFamily="2" charset="-122"/>
                <a:ea typeface="SimSun" pitchFamily="2" charset="-122"/>
              </a:rPr>
              <a:t> </a:t>
            </a:r>
            <a:endParaRPr lang="ko-KR" altLang="en-US" sz="15000" dirty="0">
              <a:latin typeface="SimSun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7032650"/>
      </p:ext>
    </p:extLst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送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2187226319"/>
      </p:ext>
    </p:extLst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sòng</a:t>
            </a:r>
            <a:endParaRPr lang="ko-KR" altLang="en-US" sz="21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7997024"/>
      </p:ext>
    </p:extLst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全部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3812503505"/>
      </p:ext>
    </p:extLst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16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quánbù</a:t>
            </a:r>
            <a:endParaRPr lang="ko-KR" altLang="en-US" sz="16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69358757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机会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3786608319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jīhuì</a:t>
            </a:r>
            <a:endParaRPr lang="ko-KR" altLang="en-US" sz="21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00480634"/>
      </p:ext>
    </p:extLst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可爱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1568015381"/>
      </p:ext>
    </p:extLst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3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kě'ài</a:t>
            </a:r>
            <a:endParaRPr lang="ko-KR" altLang="en-US" sz="23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06772696"/>
      </p:ext>
    </p:extLst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适合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42656188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992351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蓝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4137654940"/>
      </p:ext>
    </p:extLst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shìhé</a:t>
            </a:r>
            <a:endParaRPr lang="ko-KR" altLang="en-US" sz="21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70517153"/>
      </p:ext>
    </p:extLst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试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284096875"/>
      </p:ext>
    </p:extLst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2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shì</a:t>
            </a:r>
            <a:endParaRPr lang="ko-KR" altLang="en-US" sz="22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16537845"/>
      </p:ext>
    </p:extLst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6000" dirty="0">
                <a:ln>
                  <a:prstDash val="solid"/>
                </a:ln>
                <a:latin typeface="+mn-ea"/>
                <a:ea typeface="+mn-ea"/>
              </a:rPr>
              <a:t>一下</a:t>
            </a:r>
            <a:endParaRPr lang="ko-KR" altLang="en-US" sz="26000" dirty="0"/>
          </a:p>
        </p:txBody>
      </p:sp>
    </p:spTree>
    <p:extLst>
      <p:ext uri="{BB962C8B-B14F-4D97-AF65-F5344CB8AC3E}">
        <p14:creationId xmlns:p14="http://schemas.microsoft.com/office/powerpoint/2010/main" val="2431621280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 txBox="1">
            <a:spLocks/>
          </p:cNvSpPr>
          <p:nvPr/>
        </p:nvSpPr>
        <p:spPr>
          <a:xfrm>
            <a:off x="1043608" y="980728"/>
            <a:ext cx="7365030" cy="40380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ko-KR" sz="21000" dirty="0" err="1">
                <a:ln>
                  <a:prstDash val="solid"/>
                </a:ln>
                <a:latin typeface="sasung" pitchFamily="2" charset="0"/>
                <a:ea typeface="SimSun" pitchFamily="2" charset="-122"/>
              </a:rPr>
              <a:t>yíxià</a:t>
            </a:r>
            <a:endParaRPr lang="ko-KR" altLang="en-US" sz="21000" dirty="0">
              <a:latin typeface="sasung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13216831"/>
      </p:ext>
    </p:extLst>
  </p:cSld>
  <p:clrMapOvr>
    <a:masterClrMapping/>
  </p:clrMapOvr>
</p:sld>
</file>

<file path=ppt/theme/theme1.xml><?xml version="1.0" encoding="utf-8"?>
<a:theme xmlns:a="http://schemas.openxmlformats.org/drawingml/2006/main" name="고등 한자">
  <a:themeElements>
    <a:clrScheme name="요소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고등 병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1276</TotalTime>
  <Words>116</Words>
  <Application>Microsoft Office PowerPoint</Application>
  <PresentationFormat>화면 슬라이드 쇼(4:3)</PresentationFormat>
  <Paragraphs>94</Paragraphs>
  <Slides>94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94</vt:i4>
      </vt:variant>
    </vt:vector>
  </HeadingPairs>
  <TitlesOfParts>
    <vt:vector size="101" baseType="lpstr">
      <vt:lpstr>sasung</vt:lpstr>
      <vt:lpstr>SimSun</vt:lpstr>
      <vt:lpstr>SimSun</vt:lpstr>
      <vt:lpstr>맑은 고딕</vt:lpstr>
      <vt:lpstr>Arial</vt:lpstr>
      <vt:lpstr>고등 한자</vt:lpstr>
      <vt:lpstr>고등 병음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hao</dc:title>
  <dc:creator>user3</dc:creator>
  <cp:lastModifiedBy>user</cp:lastModifiedBy>
  <cp:revision>343</cp:revision>
  <dcterms:created xsi:type="dcterms:W3CDTF">2017-07-04T02:57:39Z</dcterms:created>
  <dcterms:modified xsi:type="dcterms:W3CDTF">2022-01-25T02:11:46Z</dcterms:modified>
</cp:coreProperties>
</file>

<file path=docProps/thumbnail.jpeg>
</file>