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8" r:id="rId53"/>
    <p:sldId id="314" r:id="rId54"/>
    <p:sldId id="313" r:id="rId55"/>
    <p:sldId id="315" r:id="rId56"/>
    <p:sldId id="316" r:id="rId57"/>
    <p:sldId id="319" r:id="rId58"/>
    <p:sldId id="320" r:id="rId5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/>
              <a:t>忙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lèi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饿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>
                <a:latin typeface="sasung" pitchFamily="2" charset="0"/>
              </a:rPr>
              <a:t>è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也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yê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非常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atin typeface="sasung" pitchFamily="2" charset="0"/>
              </a:rPr>
              <a:t>fçicháng</a:t>
            </a:r>
            <a:r>
              <a:rPr lang="en-US" altLang="zh-CN" sz="14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4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imSun" pitchFamily="2" charset="-122"/>
                <a:ea typeface="SimSun" pitchFamily="2" charset="-122"/>
              </a:rPr>
              <a:t>还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hái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行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máng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xíng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是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shì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6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中国人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300" dirty="0" err="1">
                <a:latin typeface="sasung" pitchFamily="2" charset="0"/>
              </a:rPr>
              <a:t>Zhõngguórén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3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韩国人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900" dirty="0" err="1">
                <a:latin typeface="sasung" pitchFamily="2" charset="0"/>
              </a:rPr>
              <a:t>Hánguórén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哪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nâ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国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吗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guó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人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rén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美国人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800" dirty="0" err="1">
                <a:latin typeface="sasung" pitchFamily="2" charset="0"/>
              </a:rPr>
              <a:t>Mêiguórén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印度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Yìndù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英国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5512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400" dirty="0" err="1">
                <a:latin typeface="sasung" pitchFamily="2" charset="0"/>
              </a:rPr>
              <a:t>Yångguó</a:t>
            </a:r>
            <a:r>
              <a:rPr lang="en-US" altLang="zh-CN" sz="2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意大利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atin typeface="sasung" pitchFamily="2" charset="0"/>
              </a:rPr>
              <a:t>ma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Yìdàlì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日本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Rìbên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泰国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Tàiguó</a:t>
            </a:r>
            <a:r>
              <a:rPr lang="en-US" altLang="zh-CN" sz="1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巴西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Bãxå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冷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lêng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热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很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rè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疼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téng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220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渴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kê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怕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pà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用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55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yòng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55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hên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呢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atin typeface="sasung" pitchFamily="2" charset="0"/>
              </a:rPr>
              <a:t>ne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累</a:t>
            </a:r>
            <a:r>
              <a:rPr lang="en-US" altLang="zh-CN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태양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72</Words>
  <Application>Microsoft Office PowerPoint</Application>
  <PresentationFormat>화면 슬라이드 쇼(4:3)</PresentationFormat>
  <Paragraphs>58</Paragraphs>
  <Slides>58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58</vt:i4>
      </vt:variant>
    </vt:vector>
  </HeadingPairs>
  <TitlesOfParts>
    <vt:vector size="5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29</cp:revision>
  <dcterms:created xsi:type="dcterms:W3CDTF">2017-07-04T02:57:39Z</dcterms:created>
  <dcterms:modified xsi:type="dcterms:W3CDTF">2017-10-12T03:00:11Z</dcterms:modified>
</cp:coreProperties>
</file>