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1" r:id="rId30"/>
    <p:sldId id="290" r:id="rId31"/>
    <p:sldId id="292" r:id="rId32"/>
    <p:sldId id="293" r:id="rId33"/>
    <p:sldId id="294" r:id="rId34"/>
    <p:sldId id="299" r:id="rId35"/>
    <p:sldId id="295" r:id="rId36"/>
    <p:sldId id="296" r:id="rId37"/>
    <p:sldId id="297" r:id="rId38"/>
    <p:sldId id="298" r:id="rId39"/>
    <p:sldId id="300" r:id="rId40"/>
    <p:sldId id="301" r:id="rId41"/>
    <p:sldId id="302" r:id="rId42"/>
    <p:sldId id="303" r:id="rId43"/>
    <p:sldId id="306" r:id="rId44"/>
    <p:sldId id="305" r:id="rId45"/>
    <p:sldId id="304" r:id="rId46"/>
    <p:sldId id="307" r:id="rId47"/>
    <p:sldId id="308" r:id="rId48"/>
    <p:sldId id="309" r:id="rId49"/>
    <p:sldId id="310" r:id="rId50"/>
    <p:sldId id="311" r:id="rId51"/>
    <p:sldId id="312" r:id="rId52"/>
    <p:sldId id="318" r:id="rId53"/>
    <p:sldId id="314" r:id="rId54"/>
    <p:sldId id="313" r:id="rId55"/>
    <p:sldId id="315" r:id="rId56"/>
    <p:sldId id="316" r:id="rId57"/>
    <p:sldId id="319" r:id="rId58"/>
    <p:sldId id="320" r:id="rId5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3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9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1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9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431540" y="692696"/>
            <a:ext cx="8280920" cy="5976664"/>
            <a:chOff x="431540" y="692696"/>
            <a:chExt cx="8280920" cy="597666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31540" y="701080"/>
              <a:ext cx="8280920" cy="5256584"/>
            </a:xfrm>
            <a:prstGeom prst="roundRect">
              <a:avLst/>
            </a:prstGeom>
            <a:solidFill>
              <a:schemeClr val="bg1"/>
            </a:solidFill>
            <a:ln w="254000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30899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모서리가 둥근 직사각형 10"/>
            <p:cNvSpPr/>
            <p:nvPr/>
          </p:nvSpPr>
          <p:spPr>
            <a:xfrm>
              <a:off x="431540" y="692696"/>
              <a:ext cx="8280920" cy="5256584"/>
            </a:xfrm>
            <a:prstGeom prst="round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叫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50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dà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4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岁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17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  <a:ea typeface="SimSun" pitchFamily="2" charset="-122"/>
              </a:rPr>
              <a:t>suì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3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毛泽东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000" dirty="0" err="1">
                <a:latin typeface="sasung" pitchFamily="2" charset="0"/>
              </a:rPr>
              <a:t>Máo</a:t>
            </a:r>
            <a:r>
              <a:rPr lang="en-US" altLang="ko-KR" sz="10000" dirty="0">
                <a:latin typeface="sasung" pitchFamily="2" charset="0"/>
              </a:rPr>
              <a:t> </a:t>
            </a:r>
            <a:r>
              <a:rPr lang="en-US" altLang="ko-KR" sz="10000" dirty="0" err="1">
                <a:latin typeface="sasung" pitchFamily="2" charset="0"/>
              </a:rPr>
              <a:t>Zédõng</a:t>
            </a:r>
            <a:endParaRPr lang="ko-KR" altLang="en-US" sz="1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7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甘地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Gãndì</a:t>
            </a:r>
            <a:r>
              <a:rPr lang="en-US" altLang="zh-CN" sz="19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9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林肯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40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atin typeface="sasung" pitchFamily="2" charset="0"/>
              </a:rPr>
              <a:t>Línkên</a:t>
            </a:r>
            <a:endParaRPr lang="ko-KR" altLang="en-US" sz="18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92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真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4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15000" dirty="0">
              <a:latin typeface="sasung" pitchFamily="2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jiào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1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zhçn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33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帅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69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shuài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16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这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zhè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1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谁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76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shéi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4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弟弟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446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dìdi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30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几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2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什么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atin typeface="sasung" pitchFamily="2" charset="0"/>
              </a:rPr>
              <a:t>jî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5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年级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7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niánjí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51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初中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300" dirty="0" err="1">
                <a:latin typeface="sasung" pitchFamily="2" charset="0"/>
              </a:rPr>
              <a:t>chñzhõng</a:t>
            </a:r>
            <a:r>
              <a:rPr lang="en-US" altLang="zh-CN" sz="15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爷爷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yéye</a:t>
            </a:r>
            <a:endParaRPr lang="ko-KR" altLang="en-US" sz="23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姐姐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jiêjie</a:t>
            </a:r>
            <a:r>
              <a:rPr lang="en-US" altLang="zh-CN" sz="2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妹妹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27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100" dirty="0" err="1">
                <a:latin typeface="sasung" pitchFamily="2" charset="0"/>
              </a:rPr>
              <a:t>shénm</a:t>
            </a:r>
            <a:r>
              <a:rPr lang="en-US" altLang="ko-KR" sz="22100" dirty="0" err="1"/>
              <a:t>e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3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atin typeface="sasung" pitchFamily="2" charset="0"/>
              </a:rPr>
              <a:t>mèimei</a:t>
            </a:r>
            <a:r>
              <a:rPr lang="en-US" altLang="zh-CN" sz="17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7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49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小学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2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4000" dirty="0" err="1">
                <a:latin typeface="sasung" pitchFamily="2" charset="0"/>
              </a:rPr>
              <a:t>xiâoxué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88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高中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500" dirty="0" err="1">
                <a:latin typeface="sasung" pitchFamily="2" charset="0"/>
              </a:rPr>
              <a:t>gãozhõng</a:t>
            </a:r>
            <a:r>
              <a:rPr lang="en-US" altLang="zh-CN" sz="16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大学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48478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80000" dirty="0" err="1">
                <a:latin typeface="sasung" pitchFamily="2" charset="0"/>
              </a:rPr>
              <a:t>dàxué</a:t>
            </a:r>
            <a:r>
              <a:rPr lang="en-US" altLang="zh-CN" sz="8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4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贵姓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1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8000" dirty="0" err="1">
                <a:latin typeface="sasung" pitchFamily="2" charset="0"/>
              </a:rPr>
              <a:t>guìxìng</a:t>
            </a:r>
            <a:r>
              <a:rPr lang="en-US" altLang="zh-CN" sz="387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8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年纪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名字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95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34076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84000" dirty="0" err="1">
                <a:latin typeface="sasung" pitchFamily="2" charset="0"/>
              </a:rPr>
              <a:t>niánjì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的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>
                <a:latin typeface="sasung" pitchFamily="2" charset="0"/>
              </a:rPr>
              <a:t>de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2208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奶奶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nâinai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老爷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9675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800" dirty="0" err="1">
                <a:latin typeface="sasung" pitchFamily="2" charset="0"/>
              </a:rPr>
              <a:t>lâoye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姥姥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9554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2631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lâolao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9554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9600" dirty="0" err="1">
                <a:latin typeface="sasung" pitchFamily="2" charset="0"/>
              </a:rPr>
              <a:t>míngzi</a:t>
            </a:r>
            <a:r>
              <a:rPr lang="en-US" altLang="zh-CN" sz="29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91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多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54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duõ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大</a:t>
            </a:r>
            <a:r>
              <a:rPr lang="en-US" altLang="zh-CN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60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연꽃 당초 무늬">
      <a:dk1>
        <a:sysClr val="windowText" lastClr="000000"/>
      </a:dk1>
      <a:lt1>
        <a:sysClr val="window" lastClr="FFFFFF"/>
      </a:lt1>
      <a:dk2>
        <a:srgbClr val="466571"/>
      </a:dk2>
      <a:lt2>
        <a:srgbClr val="EFEFE7"/>
      </a:lt2>
      <a:accent1>
        <a:srgbClr val="D87D3A"/>
      </a:accent1>
      <a:accent2>
        <a:srgbClr val="7F8792"/>
      </a:accent2>
      <a:accent3>
        <a:srgbClr val="B5AD67"/>
      </a:accent3>
      <a:accent4>
        <a:srgbClr val="61A9B8"/>
      </a:accent4>
      <a:accent5>
        <a:srgbClr val="AB7350"/>
      </a:accent5>
      <a:accent6>
        <a:srgbClr val="889C6F"/>
      </a:accent6>
      <a:hlink>
        <a:srgbClr val="F76B04"/>
      </a:hlink>
      <a:folHlink>
        <a:srgbClr val="A3A395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79</Words>
  <Application>Microsoft Office PowerPoint</Application>
  <PresentationFormat>화면 슬라이드 쇼(4:3)</PresentationFormat>
  <Paragraphs>58</Paragraphs>
  <Slides>58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58</vt:i4>
      </vt:variant>
    </vt:vector>
  </HeadingPairs>
  <TitlesOfParts>
    <vt:vector size="5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user3</cp:lastModifiedBy>
  <cp:revision>31</cp:revision>
  <dcterms:created xsi:type="dcterms:W3CDTF">2017-07-04T02:57:39Z</dcterms:created>
  <dcterms:modified xsi:type="dcterms:W3CDTF">2017-10-12T03:01:51Z</dcterms:modified>
</cp:coreProperties>
</file>