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7" r:id="rId6"/>
    <p:sldId id="266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1" r:id="rId30"/>
    <p:sldId id="290" r:id="rId31"/>
    <p:sldId id="292" r:id="rId32"/>
    <p:sldId id="293" r:id="rId33"/>
    <p:sldId id="294" r:id="rId34"/>
    <p:sldId id="299" r:id="rId35"/>
    <p:sldId id="295" r:id="rId36"/>
    <p:sldId id="296" r:id="rId37"/>
    <p:sldId id="297" r:id="rId38"/>
    <p:sldId id="298" r:id="rId39"/>
    <p:sldId id="300" r:id="rId40"/>
    <p:sldId id="301" r:id="rId41"/>
    <p:sldId id="302" r:id="rId42"/>
    <p:sldId id="303" r:id="rId43"/>
    <p:sldId id="306" r:id="rId44"/>
    <p:sldId id="305" r:id="rId45"/>
    <p:sldId id="304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14" r:id="rId54"/>
    <p:sldId id="315" r:id="rId55"/>
    <p:sldId id="316" r:id="rId56"/>
    <p:sldId id="317" r:id="rId57"/>
    <p:sldId id="318" r:id="rId58"/>
    <p:sldId id="319" r:id="rId59"/>
    <p:sldId id="320" r:id="rId60"/>
    <p:sldId id="321" r:id="rId61"/>
    <p:sldId id="322" r:id="rId62"/>
    <p:sldId id="323" r:id="rId63"/>
    <p:sldId id="324" r:id="rId64"/>
    <p:sldId id="325" r:id="rId65"/>
    <p:sldId id="326" r:id="rId66"/>
    <p:sldId id="327" r:id="rId67"/>
    <p:sldId id="328" r:id="rId68"/>
    <p:sldId id="329" r:id="rId69"/>
    <p:sldId id="330" r:id="rId70"/>
    <p:sldId id="331" r:id="rId71"/>
    <p:sldId id="332" r:id="rId72"/>
    <p:sldId id="333" r:id="rId7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8236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5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3876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3596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302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8510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185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8934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 userDrawn="1"/>
        </p:nvGrpSpPr>
        <p:grpSpPr>
          <a:xfrm>
            <a:off x="431540" y="692696"/>
            <a:ext cx="8280920" cy="5976664"/>
            <a:chOff x="431540" y="692696"/>
            <a:chExt cx="8280920" cy="5976664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431540" y="701080"/>
              <a:ext cx="8280920" cy="5256584"/>
            </a:xfrm>
            <a:prstGeom prst="roundRect">
              <a:avLst/>
            </a:prstGeom>
            <a:solidFill>
              <a:schemeClr val="bg1"/>
            </a:solidFill>
            <a:ln w="254000">
              <a:solidFill>
                <a:schemeClr val="accent4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30899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모서리가 둥근 직사각형 10"/>
            <p:cNvSpPr/>
            <p:nvPr/>
          </p:nvSpPr>
          <p:spPr>
            <a:xfrm>
              <a:off x="431540" y="692696"/>
              <a:ext cx="8280920" cy="5256584"/>
            </a:xfrm>
            <a:prstGeom prst="roundRect">
              <a:avLst/>
            </a:prstGeom>
            <a:noFill/>
            <a:ln w="28575">
              <a:solidFill>
                <a:schemeClr val="accent4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喜欢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2506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huì</a:t>
            </a:r>
            <a:r>
              <a:rPr lang="en-US" altLang="zh-CN" sz="21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1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549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那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1172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  <a:ea typeface="+mn-ea"/>
              </a:rPr>
              <a:t>nà</a:t>
            </a:r>
            <a:r>
              <a:rPr lang="en-US" altLang="zh-CN" sz="15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5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0378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教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7050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jião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4979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篮球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804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lánqiú</a:t>
            </a:r>
            <a:r>
              <a:rPr lang="en-US" altLang="zh-CN" sz="11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1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3248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乒乓球</a:t>
            </a:r>
            <a:endParaRPr lang="ko-KR" altLang="en-US" sz="18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2409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0000" dirty="0" err="1">
                <a:latin typeface="sasung" pitchFamily="2" charset="0"/>
              </a:rPr>
              <a:t>pångpãngqiú</a:t>
            </a:r>
            <a:endParaRPr lang="ko-KR" altLang="en-US" sz="1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0922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踢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844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 txBox="1">
            <a:spLocks/>
          </p:cNvSpPr>
          <p:nvPr/>
        </p:nvSpPr>
        <p:spPr>
          <a:xfrm>
            <a:off x="889485" y="11911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ko-KR" altLang="en-US" sz="15000" dirty="0">
              <a:latin typeface="sasung" pitchFamily="2" charset="0"/>
            </a:endParaRPr>
          </a:p>
        </p:txBody>
      </p:sp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4792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74000" dirty="0" err="1">
                <a:latin typeface="sasung" pitchFamily="2" charset="0"/>
              </a:rPr>
              <a:t>xîhuan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0217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tå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6335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</a:rPr>
              <a:t>足球</a:t>
            </a:r>
            <a:r>
              <a:rPr lang="en-US" altLang="zh-CN" sz="18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</a:rPr>
              <a:t> 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0693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zúqiú</a:t>
            </a:r>
            <a:endParaRPr lang="ko-KR" altLang="en-US" sz="21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7166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游泳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2886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41277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700" dirty="0" err="1">
                <a:latin typeface="sasung" pitchFamily="2" charset="0"/>
              </a:rPr>
              <a:t>yóuyông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1186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唱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1760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911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atin typeface="sasung" pitchFamily="2" charset="0"/>
              </a:rPr>
              <a:t>chàng</a:t>
            </a:r>
            <a:r>
              <a:rPr lang="en-US" altLang="zh-CN" sz="19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9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2424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写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0446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xiê</a:t>
            </a:r>
            <a:r>
              <a:rPr lang="en-US" altLang="zh-CN" sz="21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1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6305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将来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727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运动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466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jiãnglái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958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想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766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atin typeface="sasung" pitchFamily="2" charset="0"/>
              </a:rPr>
              <a:t>xiâng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512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做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zuò</a:t>
            </a:r>
            <a:r>
              <a:rPr lang="en-US" altLang="zh-CN" sz="2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当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3352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dãng</a:t>
            </a:r>
            <a:endParaRPr lang="ko-KR" altLang="en-US" sz="21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歌手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atin typeface="sasung" pitchFamily="2" charset="0"/>
              </a:rPr>
              <a:t>gçshôu</a:t>
            </a:r>
            <a:r>
              <a:rPr lang="en-US" altLang="zh-CN" sz="2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汉语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9279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4072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700" dirty="0" err="1">
                <a:latin typeface="sasung" pitchFamily="2" charset="0"/>
              </a:rPr>
              <a:t>yùndòng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1363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atin typeface="sasung" pitchFamily="2" charset="0"/>
              </a:rPr>
              <a:t>Hànyû</a:t>
            </a:r>
            <a:r>
              <a:rPr lang="en-US" altLang="zh-CN" sz="17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17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4497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棒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2289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2474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bàng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3884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加油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atin typeface="sasung" pitchFamily="2" charset="0"/>
              </a:rPr>
              <a:t>jiãyóu</a:t>
            </a:r>
            <a:r>
              <a:rPr lang="en-US" altLang="zh-CN" sz="16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6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听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55000" dirty="0" err="1">
                <a:latin typeface="sasung" pitchFamily="2" charset="0"/>
              </a:rPr>
              <a:t>tång</a:t>
            </a:r>
            <a:r>
              <a:rPr lang="en-US" altLang="zh-CN" sz="8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5548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音乐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717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68713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900" dirty="0" err="1">
                <a:latin typeface="sasung" pitchFamily="2" charset="0"/>
              </a:rPr>
              <a:t>yånyuè</a:t>
            </a:r>
            <a:r>
              <a:rPr lang="en-US" altLang="zh-CN" sz="387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086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看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7390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9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打</a:t>
            </a:r>
            <a:r>
              <a:rPr lang="en-US" altLang="zh-CN" sz="29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3919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7100" dirty="0" err="1">
                <a:latin typeface="sasung" pitchFamily="2" charset="0"/>
              </a:rPr>
              <a:t>kàn</a:t>
            </a:r>
            <a:r>
              <a:rPr lang="en-US" altLang="zh-CN" sz="387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2728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电影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0627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500" dirty="0" err="1">
                <a:latin typeface="sasung" pitchFamily="2" charset="0"/>
              </a:rPr>
              <a:t>diànyîng</a:t>
            </a:r>
            <a:r>
              <a:rPr lang="en-US" altLang="zh-CN" sz="1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1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9382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弹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7122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tán</a:t>
            </a:r>
            <a:r>
              <a:rPr lang="en-US" altLang="zh-CN" sz="21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1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4112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钢琴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8129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 dirty="0" err="1">
                <a:latin typeface="sasung" pitchFamily="2" charset="0"/>
              </a:rPr>
              <a:t>gãngqín</a:t>
            </a:r>
            <a:r>
              <a:rPr lang="en-US" altLang="zh-CN" sz="15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5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5833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医生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9947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atin typeface="sasung" pitchFamily="2" charset="0"/>
              </a:rPr>
              <a:t>yåshçng</a:t>
            </a:r>
            <a:r>
              <a:rPr lang="en-US" altLang="zh-CN" sz="16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6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0190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厨师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8811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dâ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4952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atin typeface="sasung" pitchFamily="2" charset="0"/>
              </a:rPr>
              <a:t>chúshå</a:t>
            </a:r>
            <a:r>
              <a:rPr lang="en-US" altLang="zh-CN" sz="19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9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187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翻译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5376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23394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fãnyì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9416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爬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1865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atin typeface="sasung" pitchFamily="2" charset="0"/>
              </a:rPr>
              <a:t>pá</a:t>
            </a:r>
            <a:endParaRPr lang="ko-KR" altLang="en-US" sz="23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7612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山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8822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1043608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shãn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0886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书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890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971600" y="126876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atin typeface="sasung" pitchFamily="2" charset="0"/>
              </a:rPr>
              <a:t>shñ</a:t>
            </a:r>
            <a:endParaRPr lang="ko-KR" altLang="en-US" sz="23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0376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警察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9127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羽毛球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8540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971600" y="126876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atin typeface="sasung" pitchFamily="2" charset="0"/>
              </a:rPr>
              <a:t>jîngchá</a:t>
            </a:r>
            <a:endParaRPr lang="ko-KR" altLang="en-US" sz="17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8828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律师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763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971600" y="126876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lÛshå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258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atin typeface="sasung" pitchFamily="2" charset="0"/>
              </a:rPr>
              <a:t>yûmáoqiú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0072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会</a:t>
            </a:r>
            <a:r>
              <a:rPr lang="en-US" altLang="zh-CN" sz="18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18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18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360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종이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93</Words>
  <Application>Microsoft Office PowerPoint</Application>
  <PresentationFormat>화면 슬라이드 쇼(4:3)</PresentationFormat>
  <Paragraphs>72</Paragraphs>
  <Slides>72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72</vt:i4>
      </vt:variant>
    </vt:vector>
  </HeadingPairs>
  <TitlesOfParts>
    <vt:vector size="73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user3</cp:lastModifiedBy>
  <cp:revision>40</cp:revision>
  <dcterms:created xsi:type="dcterms:W3CDTF">2017-07-04T02:57:39Z</dcterms:created>
  <dcterms:modified xsi:type="dcterms:W3CDTF">2017-10-12T02:58:43Z</dcterms:modified>
</cp:coreProperties>
</file>