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2" r:id="rId40"/>
    <p:sldId id="303" r:id="rId41"/>
    <p:sldId id="306" r:id="rId42"/>
    <p:sldId id="305" r:id="rId43"/>
    <p:sldId id="304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  <p:sldId id="333" r:id="rId71"/>
    <p:sldId id="334" r:id="rId72"/>
    <p:sldId id="335" r:id="rId73"/>
    <p:sldId id="336" r:id="rId74"/>
    <p:sldId id="337" r:id="rId75"/>
    <p:sldId id="338" r:id="rId76"/>
    <p:sldId id="339" r:id="rId77"/>
    <p:sldId id="340" r:id="rId78"/>
    <p:sldId id="341" r:id="rId79"/>
    <p:sldId id="342" r:id="rId80"/>
    <p:sldId id="343" r:id="rId81"/>
    <p:sldId id="344" r:id="rId82"/>
    <p:sldId id="345" r:id="rId83"/>
    <p:sldId id="346" r:id="rId84"/>
    <p:sldId id="347" r:id="rId85"/>
    <p:sldId id="348" r:id="rId86"/>
    <p:sldId id="349" r:id="rId87"/>
    <p:sldId id="350" r:id="rId88"/>
    <p:sldId id="351" r:id="rId8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苹果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jån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便宜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piányi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6000" b="1" dirty="0" smtClean="0">
                <a:latin typeface="SimSun" pitchFamily="2" charset="-122"/>
                <a:ea typeface="SimSun" pitchFamily="2" charset="-122"/>
              </a:rPr>
              <a:t>(</a:t>
            </a:r>
            <a:r>
              <a:rPr lang="zh-CN" altLang="en-US" sz="56000" b="1" dirty="0" smtClean="0"/>
              <a:t>一</a:t>
            </a:r>
            <a:r>
              <a:rPr lang="en-US" altLang="ko-KR" sz="56000" b="1" dirty="0" smtClean="0">
                <a:latin typeface="SimSun" pitchFamily="2" charset="-122"/>
                <a:ea typeface="SimSun" pitchFamily="2" charset="-122"/>
              </a:rPr>
              <a:t>)</a:t>
            </a:r>
            <a:r>
              <a:rPr lang="zh-CN" altLang="en-US" sz="56000" b="1" dirty="0" smtClean="0"/>
              <a:t>点儿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51386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>
                <a:latin typeface="sasung" pitchFamily="2" charset="0"/>
              </a:rPr>
              <a:t>(</a:t>
            </a:r>
            <a:r>
              <a:rPr lang="en-US" altLang="ko-KR" sz="15000" dirty="0" err="1">
                <a:latin typeface="sasung" pitchFamily="2" charset="0"/>
              </a:rPr>
              <a:t>yì</a:t>
            </a:r>
            <a:r>
              <a:rPr lang="en-US" altLang="ko-KR" sz="15000" dirty="0">
                <a:latin typeface="sasung" pitchFamily="2" charset="0"/>
              </a:rPr>
              <a:t>)</a:t>
            </a:r>
            <a:r>
              <a:rPr lang="en-US" altLang="ko-KR" sz="15000" dirty="0" err="1">
                <a:latin typeface="sasung" pitchFamily="2" charset="0"/>
              </a:rPr>
              <a:t>diânr</a:t>
            </a:r>
            <a:endParaRPr lang="ko-KR" altLang="en-US" sz="1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吧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ba</a:t>
            </a:r>
            <a:endParaRPr lang="ko-KR" altLang="en-US" sz="2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怎么样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500" dirty="0" err="1">
                <a:latin typeface="sasung" pitchFamily="2" charset="0"/>
              </a:rPr>
              <a:t>zênmeyàng</a:t>
            </a:r>
            <a:endParaRPr lang="ko-KR" altLang="en-US" sz="10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西瓜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0000" dirty="0" err="1">
                <a:latin typeface="sasung" pitchFamily="2" charset="0"/>
              </a:rPr>
              <a:t>píngguô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xåguã</a:t>
            </a:r>
            <a:r>
              <a:rPr lang="en-US" altLang="zh-CN" sz="21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梨</a:t>
            </a:r>
            <a:r>
              <a:rPr lang="en-US" altLang="zh-CN" sz="18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 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lí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香蕉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6000" dirty="0" err="1">
                <a:latin typeface="sasung" pitchFamily="2" charset="0"/>
              </a:rPr>
              <a:t>xiãngjião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小心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xiâoxån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快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kuài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慢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卖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màn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这个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zhège</a:t>
            </a:r>
            <a:r>
              <a:rPr lang="en-US" altLang="zh-CN" sz="18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18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包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bão</a:t>
            </a:r>
            <a:r>
              <a:rPr lang="en-US" altLang="zh-CN" sz="2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多少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79378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atin typeface="sasung" pitchFamily="2" charset="0"/>
              </a:rPr>
              <a:t>duõshao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钱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qiá</a:t>
            </a:r>
            <a:r>
              <a:rPr lang="en-US" altLang="ko-KR" sz="21000" dirty="0" err="1"/>
              <a:t>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服务员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675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mài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300" dirty="0" err="1">
                <a:latin typeface="sasung" pitchFamily="2" charset="0"/>
              </a:rPr>
              <a:t>fúwùyuán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百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bâi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有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5000" dirty="0" err="1">
                <a:latin typeface="sasung" pitchFamily="2" charset="0"/>
              </a:rPr>
              <a:t>yôu</a:t>
            </a:r>
            <a:r>
              <a:rPr lang="en-US" altLang="zh-CN" sz="8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没有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8000" dirty="0" err="1">
                <a:latin typeface="sasung" pitchFamily="2" charset="0"/>
              </a:rPr>
              <a:t>méiyôu</a:t>
            </a:r>
            <a:r>
              <a:rPr lang="en-US" altLang="zh-CN" sz="19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红色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39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4792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8000" dirty="0" err="1">
                <a:latin typeface="sasung" pitchFamily="2" charset="0"/>
              </a:rPr>
              <a:t>hóngsè</a:t>
            </a:r>
            <a:r>
              <a:rPr lang="en-US" altLang="zh-CN" sz="387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72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的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62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老板</a:t>
            </a:r>
            <a:r>
              <a:rPr lang="en-US" altLang="zh-CN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atin typeface="sasung" pitchFamily="2" charset="0"/>
              </a:rPr>
              <a:t>de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382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请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12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qîng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11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等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12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dêng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83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一下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947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yíxià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19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那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811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nà</a:t>
            </a:r>
            <a:r>
              <a:rPr lang="en-US" altLang="zh-CN" sz="12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2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187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本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37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atin typeface="sasung" pitchFamily="2" charset="0"/>
              </a:rPr>
              <a:t>lâobân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bên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41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件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186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 smtClean="0">
                <a:latin typeface="sasung" pitchFamily="2" charset="0"/>
                <a:ea typeface="SimSun" pitchFamily="2" charset="-122"/>
              </a:rPr>
              <a:t>jiàn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761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衣服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82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yåfu</a:t>
            </a:r>
            <a:endParaRPr lang="ko-KR" altLang="en-US" sz="2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0886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双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890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atin typeface="sasung" pitchFamily="2" charset="0"/>
              </a:rPr>
              <a:t>shuãng</a:t>
            </a:r>
            <a:endParaRPr lang="ko-KR" altLang="en-US" sz="16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37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鞋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38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xié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24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黑色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59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块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hçisè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765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白色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31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báisè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14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黄色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41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8000" dirty="0" err="1">
                <a:latin typeface="sasung" pitchFamily="2" charset="0"/>
              </a:rPr>
              <a:t>huángsè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721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门票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944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8000" dirty="0" err="1">
                <a:latin typeface="sasung" pitchFamily="2" charset="0"/>
              </a:rPr>
              <a:t>ménpiào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457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草莓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613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70000" dirty="0" err="1">
                <a:latin typeface="sasung" pitchFamily="2" charset="0"/>
              </a:rPr>
              <a:t>câoméi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8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支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606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kuài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zhå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1365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笔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844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bî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72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杯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538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bçi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354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水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086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shuî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264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个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4925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ge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34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斤</a:t>
            </a:r>
            <a:r>
              <a:rPr lang="en-US" altLang="zh-CN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연꽃 당초 무늬">
      <a:dk1>
        <a:sysClr val="windowText" lastClr="000000"/>
      </a:dk1>
      <a:lt1>
        <a:sysClr val="window" lastClr="FFFFFF"/>
      </a:lt1>
      <a:dk2>
        <a:srgbClr val="466571"/>
      </a:dk2>
      <a:lt2>
        <a:srgbClr val="EFEFE7"/>
      </a:lt2>
      <a:accent1>
        <a:srgbClr val="D87D3A"/>
      </a:accent1>
      <a:accent2>
        <a:srgbClr val="7F8792"/>
      </a:accent2>
      <a:accent3>
        <a:srgbClr val="B5AD67"/>
      </a:accent3>
      <a:accent4>
        <a:srgbClr val="61A9B8"/>
      </a:accent4>
      <a:accent5>
        <a:srgbClr val="AB7350"/>
      </a:accent5>
      <a:accent6>
        <a:srgbClr val="889C6F"/>
      </a:accent6>
      <a:hlink>
        <a:srgbClr val="F76B04"/>
      </a:hlink>
      <a:folHlink>
        <a:srgbClr val="A3A395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114</Words>
  <Application>Microsoft Office PowerPoint</Application>
  <PresentationFormat>화면 슬라이드 쇼(4:3)</PresentationFormat>
  <Paragraphs>88</Paragraphs>
  <Slides>88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88</vt:i4>
      </vt:variant>
    </vt:vector>
  </HeadingPairs>
  <TitlesOfParts>
    <vt:vector size="8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51</cp:revision>
  <dcterms:created xsi:type="dcterms:W3CDTF">2017-07-04T02:57:39Z</dcterms:created>
  <dcterms:modified xsi:type="dcterms:W3CDTF">2017-10-12T03:02:05Z</dcterms:modified>
</cp:coreProperties>
</file>