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今天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atin typeface="sasung" pitchFamily="2" charset="0"/>
              </a:rPr>
              <a:t>xångqåwû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生日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shçngrì</a:t>
            </a:r>
            <a:r>
              <a:rPr lang="en-US" altLang="zh-CN" sz="15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5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昨天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zuótiãn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星期一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xångqåyå</a:t>
            </a:r>
            <a:r>
              <a:rPr lang="en-US" altLang="zh-CN" sz="1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星</a:t>
            </a:r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期二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</a:rPr>
              <a:t>xångqå’èr</a:t>
            </a:r>
            <a:endParaRPr lang="ko-KR" altLang="en-US" sz="14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星</a:t>
            </a:r>
            <a:r>
              <a:rPr lang="zh-CN" altLang="en-US" sz="26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期三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4792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0000" dirty="0" err="1">
                <a:latin typeface="sasung" pitchFamily="2" charset="0"/>
              </a:rPr>
              <a:t>jåntiãn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2000" dirty="0" err="1">
                <a:latin typeface="sasung" pitchFamily="2" charset="0"/>
              </a:rPr>
              <a:t>xångqåsãn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9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星</a:t>
            </a:r>
            <a:r>
              <a:rPr lang="zh-CN" altLang="en-US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期四</a:t>
            </a:r>
            <a:r>
              <a:rPr lang="en-US" altLang="zh-CN" sz="18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 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xångqåsì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星</a:t>
            </a:r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期六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atin typeface="sasung" pitchFamily="2" charset="0"/>
              </a:rPr>
              <a:t>xångqåliù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星</a:t>
            </a:r>
            <a:r>
              <a:rPr lang="zh-CN" altLang="en-US" sz="26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</a:rPr>
              <a:t>期天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600" dirty="0" err="1">
                <a:latin typeface="sasung" pitchFamily="2" charset="0"/>
              </a:rPr>
              <a:t>xångqåtiãn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现在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xiànzài</a:t>
            </a:r>
            <a:r>
              <a:rPr lang="en-US" altLang="zh-CN" sz="18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8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点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月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diân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两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liâng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分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atin typeface="sasung" pitchFamily="2" charset="0"/>
              </a:rPr>
              <a:t>fçn</a:t>
            </a:r>
            <a:r>
              <a:rPr lang="en-US" altLang="zh-CN" sz="2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回家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huí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20000" dirty="0" err="1">
                <a:latin typeface="sasung" pitchFamily="2" charset="0"/>
              </a:rPr>
              <a:t>jiã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半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bàn</a:t>
            </a:r>
            <a:r>
              <a:rPr lang="en-US" altLang="zh-CN" sz="2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起床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yuè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atin typeface="sasung" pitchFamily="2" charset="0"/>
              </a:rPr>
              <a:t>qîchuáng</a:t>
            </a:r>
            <a:r>
              <a:rPr lang="en-US" altLang="zh-CN" sz="1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放学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2474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fàngxué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睡觉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shuìjiào</a:t>
            </a:r>
            <a:r>
              <a:rPr lang="en-US" altLang="zh-CN" sz="1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前天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4000" dirty="0" err="1">
                <a:latin typeface="sasung" pitchFamily="2" charset="0"/>
              </a:rPr>
              <a:t>qiántiãn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刻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2300" dirty="0" err="1">
                <a:latin typeface="sasung" pitchFamily="2" charset="0"/>
              </a:rPr>
              <a:t>kè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号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hào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星期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xångqå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星期五</a:t>
            </a:r>
            <a:r>
              <a:rPr lang="en-US" altLang="zh-CN" sz="18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73</Words>
  <Application>Microsoft Office PowerPoint</Application>
  <PresentationFormat>화면 슬라이드 쇼(4:3)</PresentationFormat>
  <Paragraphs>48</Paragraphs>
  <Slides>48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33</cp:revision>
  <dcterms:created xsi:type="dcterms:W3CDTF">2017-07-04T02:57:39Z</dcterms:created>
  <dcterms:modified xsi:type="dcterms:W3CDTF">2017-10-12T04:16:18Z</dcterms:modified>
</cp:coreProperties>
</file>