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7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352" r:id="rId19"/>
    <p:sldId id="279" r:id="rId20"/>
    <p:sldId id="280" r:id="rId21"/>
    <p:sldId id="281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1" r:id="rId30"/>
    <p:sldId id="290" r:id="rId31"/>
    <p:sldId id="292" r:id="rId32"/>
    <p:sldId id="293" r:id="rId33"/>
    <p:sldId id="294" r:id="rId34"/>
    <p:sldId id="299" r:id="rId35"/>
    <p:sldId id="295" r:id="rId36"/>
    <p:sldId id="296" r:id="rId37"/>
    <p:sldId id="298" r:id="rId38"/>
    <p:sldId id="297" r:id="rId39"/>
    <p:sldId id="302" r:id="rId40"/>
    <p:sldId id="303" r:id="rId41"/>
    <p:sldId id="306" r:id="rId42"/>
    <p:sldId id="305" r:id="rId43"/>
    <p:sldId id="304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31" r:id="rId69"/>
    <p:sldId id="332" r:id="rId70"/>
    <p:sldId id="333" r:id="rId71"/>
    <p:sldId id="334" r:id="rId72"/>
    <p:sldId id="335" r:id="rId73"/>
    <p:sldId id="336" r:id="rId74"/>
    <p:sldId id="337" r:id="rId75"/>
    <p:sldId id="338" r:id="rId76"/>
    <p:sldId id="339" r:id="rId77"/>
    <p:sldId id="340" r:id="rId78"/>
    <p:sldId id="341" r:id="rId79"/>
    <p:sldId id="342" r:id="rId80"/>
    <p:sldId id="343" r:id="rId81"/>
    <p:sldId id="344" r:id="rId82"/>
    <p:sldId id="345" r:id="rId83"/>
    <p:sldId id="346" r:id="rId84"/>
    <p:sldId id="347" r:id="rId85"/>
    <p:sldId id="348" r:id="rId86"/>
    <p:sldId id="349" r:id="rId87"/>
    <p:sldId id="350" r:id="rId88"/>
    <p:sldId id="351" r:id="rId89"/>
    <p:sldId id="353" r:id="rId90"/>
    <p:sldId id="354" r:id="rId91"/>
    <p:sldId id="355" r:id="rId92"/>
    <p:sldId id="356" r:id="rId93"/>
    <p:sldId id="357" r:id="rId94"/>
    <p:sldId id="358" r:id="rId95"/>
    <p:sldId id="359" r:id="rId96"/>
    <p:sldId id="360" r:id="rId97"/>
    <p:sldId id="361" r:id="rId98"/>
    <p:sldId id="362" r:id="rId99"/>
    <p:sldId id="363" r:id="rId100"/>
    <p:sldId id="364" r:id="rId10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1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3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9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1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9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431540" y="692696"/>
            <a:ext cx="8280920" cy="5976664"/>
            <a:chOff x="431540" y="692696"/>
            <a:chExt cx="8280920" cy="597666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31540" y="701080"/>
              <a:ext cx="8280920" cy="5256584"/>
            </a:xfrm>
            <a:prstGeom prst="roundRect">
              <a:avLst/>
            </a:prstGeom>
            <a:solidFill>
              <a:schemeClr val="bg1"/>
            </a:solidFill>
            <a:ln w="254000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30899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모서리가 둥근 직사각형 10"/>
            <p:cNvSpPr/>
            <p:nvPr/>
          </p:nvSpPr>
          <p:spPr>
            <a:xfrm>
              <a:off x="431540" y="692696"/>
              <a:ext cx="8280920" cy="5256584"/>
            </a:xfrm>
            <a:prstGeom prst="round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吃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50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 smtClean="0">
                <a:latin typeface="sasung" pitchFamily="2" charset="0"/>
              </a:rPr>
              <a:t>méi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4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zhòng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791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中国菜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17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500" dirty="0" err="1">
                <a:latin typeface="sasung" pitchFamily="2" charset="0"/>
              </a:rPr>
              <a:t>Zhõngguócài</a:t>
            </a:r>
            <a:r>
              <a:rPr lang="en-US" altLang="zh-CN" sz="9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9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3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特别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51386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tèbié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7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爱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ài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锅包肉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40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500" dirty="0" err="1">
                <a:latin typeface="sasung" pitchFamily="2" charset="0"/>
              </a:rPr>
              <a:t>guõbãoròu</a:t>
            </a:r>
            <a:endParaRPr lang="ko-KR" altLang="en-US" sz="11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693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</a:rPr>
              <a:t>真的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2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15000" dirty="0">
              <a:latin typeface="sasung" pitchFamily="2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chå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1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zhçnde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4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43608" y="141277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太</a:t>
            </a:r>
            <a:r>
              <a:rPr lang="en-US" altLang="zh-CN" sz="8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lt"/>
                <a:ea typeface="+mn-ea"/>
              </a:rPr>
              <a:t>~</a:t>
            </a:r>
            <a:r>
              <a:rPr lang="zh-CN" altLang="en-US" sz="8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了</a:t>
            </a:r>
            <a:r>
              <a:rPr lang="en-US" altLang="zh-CN" sz="21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33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atin typeface="sasung" pitchFamily="2" charset="0"/>
              </a:rPr>
              <a:t>tài</a:t>
            </a:r>
            <a:r>
              <a:rPr lang="en-US" altLang="ko-KR" sz="18000" dirty="0">
                <a:latin typeface="sasung" pitchFamily="2" charset="0"/>
              </a:rPr>
              <a:t> ~ le</a:t>
            </a:r>
            <a:endParaRPr lang="ko-KR" altLang="en-US" sz="18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16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已经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51386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yîjång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1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死了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76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sî</a:t>
            </a:r>
            <a:r>
              <a:rPr lang="en-US" altLang="ko-KR" sz="22000" dirty="0">
                <a:latin typeface="sasung" pitchFamily="2" charset="0"/>
              </a:rPr>
              <a:t> le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4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正在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446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atin typeface="sasung" pitchFamily="2" charset="0"/>
              </a:rPr>
              <a:t>zhèngzài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30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饺子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2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饭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jiâozi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5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炒饭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7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atin typeface="sasung" pitchFamily="2" charset="0"/>
              </a:rPr>
              <a:t>châofàn</a:t>
            </a:r>
            <a:r>
              <a:rPr lang="en-US" altLang="zh-CN" sz="1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18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8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51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烤鸭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kâoyã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点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79378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diân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菜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cài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麻婆豆腐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2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9675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fàn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3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900" dirty="0" err="1">
                <a:latin typeface="sasung" pitchFamily="2" charset="0"/>
              </a:rPr>
              <a:t>mápódòufu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88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味道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atin typeface="sasung" pitchFamily="2" charset="0"/>
              </a:rPr>
              <a:t>wèidao</a:t>
            </a:r>
            <a:endParaRPr lang="ko-KR" altLang="en-US" sz="17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好吃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72000" dirty="0" err="1">
                <a:latin typeface="sasung" pitchFamily="2" charset="0"/>
              </a:rPr>
              <a:t>hâochå</a:t>
            </a:r>
            <a:r>
              <a:rPr lang="en-US" altLang="zh-CN" sz="8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4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不过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1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500" dirty="0" err="1">
                <a:latin typeface="sasung" pitchFamily="2" charset="0"/>
              </a:rPr>
              <a:t>búguò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8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3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有点儿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390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4792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700" dirty="0" err="1">
                <a:latin typeface="sasung" pitchFamily="2" charset="0"/>
              </a:rPr>
              <a:t>yôudiânr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2728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辣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62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7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了</a:t>
            </a:r>
            <a:r>
              <a:rPr lang="en-US" altLang="zh-CN" sz="29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91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là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9382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来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122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07370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lái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11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要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129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yào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833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别的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9947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bié</a:t>
            </a:r>
            <a:r>
              <a:rPr lang="en-US" altLang="ko-KR" sz="19000" dirty="0">
                <a:latin typeface="sasung" pitchFamily="2" charset="0"/>
              </a:rPr>
              <a:t> de</a:t>
            </a:r>
            <a:r>
              <a:rPr lang="en-US" altLang="zh-CN" sz="19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9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0190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碗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811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wân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187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鸡蛋汤</a:t>
            </a:r>
            <a:r>
              <a:rPr lang="en-US" altLang="zh-CN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537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>
                <a:latin typeface="sasung" pitchFamily="2" charset="0"/>
              </a:rPr>
              <a:t>le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95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atin typeface="sasung" pitchFamily="2" charset="0"/>
              </a:rPr>
              <a:t>jådàntãng</a:t>
            </a:r>
            <a:endParaRPr lang="ko-KR" altLang="en-US" sz="13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416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和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186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hé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7612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米饭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82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43608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mîfàn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0886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4072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糖醋肉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890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500" dirty="0" err="1">
                <a:latin typeface="sasung" pitchFamily="2" charset="0"/>
              </a:rPr>
              <a:t>tángcùròu</a:t>
            </a:r>
            <a:endParaRPr lang="ko-KR" altLang="en-US" sz="12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376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甜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38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tián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24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橘子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9594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还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54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 smtClean="0">
                <a:latin typeface="sasung" pitchFamily="2" charset="0"/>
              </a:rPr>
              <a:t>júzi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65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酸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631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suãn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143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京酱肉丝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415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500" dirty="0" err="1">
                <a:latin typeface="sasung" pitchFamily="2" charset="0"/>
              </a:rPr>
              <a:t>jångjiàngròuså</a:t>
            </a:r>
            <a:endParaRPr lang="ko-KR" altLang="en-US" sz="9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721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咸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944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xián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457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4792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牛肉面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613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atin typeface="sasung" pitchFamily="2" charset="0"/>
              </a:rPr>
              <a:t>niúròumiàn</a:t>
            </a:r>
            <a:r>
              <a:rPr lang="en-US" altLang="zh-CN" sz="1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780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包子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8606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hái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bãozi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1365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瓶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844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píng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72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可乐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538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kêlè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3546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到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086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dào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2647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喝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4925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hç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434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难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1125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没</a:t>
            </a:r>
            <a:r>
              <a:rPr lang="en-US" altLang="zh-CN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60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nán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607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贵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2723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guì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386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漂亮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167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100" dirty="0" err="1">
                <a:latin typeface="sasung" pitchFamily="2" charset="0"/>
              </a:rPr>
              <a:t>piàoliang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496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大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55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dà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8498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小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70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xiâo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9015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重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988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요소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141</Words>
  <Application>Microsoft Office PowerPoint</Application>
  <PresentationFormat>화면 슬라이드 쇼(4:3)</PresentationFormat>
  <Paragraphs>100</Paragraphs>
  <Slides>100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100</vt:i4>
      </vt:variant>
    </vt:vector>
  </HeadingPairs>
  <TitlesOfParts>
    <vt:vector size="105" baseType="lpstr">
      <vt:lpstr>宋体</vt:lpstr>
      <vt:lpstr>맑은 고딕</vt:lpstr>
      <vt:lpstr>Arial</vt:lpstr>
      <vt:lpstr>sasung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60</cp:revision>
  <dcterms:created xsi:type="dcterms:W3CDTF">2017-07-04T02:57:39Z</dcterms:created>
  <dcterms:modified xsi:type="dcterms:W3CDTF">2021-11-12T05:44:27Z</dcterms:modified>
</cp:coreProperties>
</file>