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9" r:id="rId35"/>
    <p:sldId id="295" r:id="rId36"/>
    <p:sldId id="296" r:id="rId37"/>
    <p:sldId id="297" r:id="rId38"/>
    <p:sldId id="298" r:id="rId39"/>
    <p:sldId id="300" r:id="rId40"/>
    <p:sldId id="301" r:id="rId41"/>
    <p:sldId id="302" r:id="rId42"/>
    <p:sldId id="303" r:id="rId4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BF0"/>
    <a:srgbClr val="75C6EF"/>
    <a:srgbClr val="65BDFF"/>
    <a:srgbClr val="B87BF5"/>
    <a:srgbClr val="E0A1F1"/>
    <a:srgbClr val="D78CE4"/>
    <a:srgbClr val="D7CFE3"/>
    <a:srgbClr val="EFECF4"/>
    <a:srgbClr val="B6A6CA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00" autoAdjust="0"/>
  </p:normalViewPr>
  <p:slideViewPr>
    <p:cSldViewPr>
      <p:cViewPr>
        <p:scale>
          <a:sx n="100" d="100"/>
          <a:sy n="100" d="100"/>
        </p:scale>
        <p:origin x="-1944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1831D-8444-4BE4-9A0B-B0E77EAD5AD6}" type="datetimeFigureOut">
              <a:rPr lang="ko-KR" altLang="en-US" smtClean="0"/>
              <a:t>2017-10-12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A2A00-9572-45BB-BDC7-7D1BDF49EF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2492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8236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85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3876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79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2017-10-12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3596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2017-10-12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302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2017-10-12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8540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7502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8510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4185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8934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 userDrawn="1"/>
        </p:nvGrpSpPr>
        <p:grpSpPr>
          <a:xfrm>
            <a:off x="431540" y="692696"/>
            <a:ext cx="8280920" cy="5976664"/>
            <a:chOff x="431540" y="692696"/>
            <a:chExt cx="8280920" cy="5976664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431540" y="701080"/>
              <a:ext cx="8280920" cy="5256584"/>
            </a:xfrm>
            <a:prstGeom prst="roundRect">
              <a:avLst/>
            </a:prstGeom>
            <a:solidFill>
              <a:schemeClr val="bg1"/>
            </a:solidFill>
            <a:ln w="254000">
              <a:solidFill>
                <a:schemeClr val="accent4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9" name="Picture 2" descr="G:\sisa Book\book\jeon yu jin\하오빵 어린이 중국어\시사중국어사_로고.jp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682" y="6308998"/>
              <a:ext cx="1798637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모서리가 둥근 직사각형 10"/>
            <p:cNvSpPr/>
            <p:nvPr/>
          </p:nvSpPr>
          <p:spPr>
            <a:xfrm>
              <a:off x="431540" y="692696"/>
              <a:ext cx="8280920" cy="5256584"/>
            </a:xfrm>
            <a:prstGeom prst="roundRect">
              <a:avLst/>
            </a:prstGeom>
            <a:noFill/>
            <a:ln w="28575">
              <a:solidFill>
                <a:schemeClr val="accent4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7585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一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25068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wû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5499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六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1172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liù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0378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七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7050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qå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4979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八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804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bã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3248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九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2409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jiû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sasung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0922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十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9844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 txBox="1">
            <a:spLocks/>
          </p:cNvSpPr>
          <p:nvPr/>
        </p:nvSpPr>
        <p:spPr>
          <a:xfrm>
            <a:off x="889485" y="11911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ko-KR" altLang="en-US" sz="15000" dirty="0">
              <a:latin typeface="sasung" pitchFamily="2" charset="0"/>
            </a:endParaRPr>
          </a:p>
        </p:txBody>
      </p:sp>
      <p:sp>
        <p:nvSpPr>
          <p:cNvPr id="3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atin typeface="sasung" pitchFamily="2" charset="0"/>
              </a:rPr>
              <a:t>yå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0217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shí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6335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上课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0693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700" dirty="0" err="1">
                <a:latin typeface="sasung" pitchFamily="2" charset="0"/>
              </a:rPr>
              <a:t>shàngkè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7166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安静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2886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ãnjìng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1186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一下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1760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yíxià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2424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听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0446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tång</a:t>
            </a:r>
            <a:r>
              <a:rPr lang="en-US" altLang="zh-CN" sz="2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6305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跟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7958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二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9466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gçn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8727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我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9766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wô</a:t>
            </a:r>
            <a:r>
              <a:rPr lang="en-US" altLang="zh-CN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9512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读</a:t>
            </a:r>
            <a:endParaRPr lang="ko-KR" altLang="en-US" sz="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dú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懂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dông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了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>
                <a:latin typeface="sasung" pitchFamily="2" charset="0"/>
              </a:rPr>
              <a:t>le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9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吗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9279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50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èr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1363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>
                <a:latin typeface="sasung" pitchFamily="2" charset="0"/>
              </a:rPr>
              <a:t>ma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4497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下课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2289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atin typeface="sasung" pitchFamily="2" charset="0"/>
              </a:rPr>
              <a:t>xiàkè</a:t>
            </a:r>
            <a:r>
              <a:rPr lang="en-US" altLang="zh-CN" sz="2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3884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三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4952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20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sãn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3919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四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8540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50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sasung" pitchFamily="2" charset="0"/>
                <a:ea typeface="+mn-ea"/>
              </a:rPr>
              <a:t>sì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0072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 bwMode="auto">
          <a:xfrm>
            <a:off x="889485" y="115796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五</a:t>
            </a:r>
            <a:r>
              <a:rPr lang="en-US" altLang="zh-CN" sz="2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r>
              <a:rPr lang="en-US" altLang="zh-CN" sz="2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0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360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균형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46</Words>
  <Application>Microsoft Office PowerPoint</Application>
  <PresentationFormat>화면 슬라이드 쇼(4:3)</PresentationFormat>
  <Paragraphs>42</Paragraphs>
  <Slides>42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42</vt:i4>
      </vt:variant>
    </vt:vector>
  </HeadingPairs>
  <TitlesOfParts>
    <vt:vector size="43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</dc:title>
  <dc:creator>user3</dc:creator>
  <cp:lastModifiedBy>user3</cp:lastModifiedBy>
  <cp:revision>23</cp:revision>
  <dcterms:created xsi:type="dcterms:W3CDTF">2017-07-04T02:57:39Z</dcterms:created>
  <dcterms:modified xsi:type="dcterms:W3CDTF">2017-10-12T02:56:39Z</dcterms:modified>
</cp:coreProperties>
</file>