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7" r:id="rId6"/>
    <p:sldId id="266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1" r:id="rId30"/>
    <p:sldId id="290" r:id="rId31"/>
    <p:sldId id="292" r:id="rId32"/>
    <p:sldId id="293" r:id="rId33"/>
    <p:sldId id="294" r:id="rId34"/>
    <p:sldId id="299" r:id="rId35"/>
    <p:sldId id="295" r:id="rId36"/>
    <p:sldId id="296" r:id="rId37"/>
    <p:sldId id="297" r:id="rId38"/>
    <p:sldId id="298" r:id="rId39"/>
    <p:sldId id="300" r:id="rId40"/>
    <p:sldId id="301" r:id="rId41"/>
    <p:sldId id="302" r:id="rId42"/>
    <p:sldId id="303" r:id="rId43"/>
    <p:sldId id="306" r:id="rId44"/>
    <p:sldId id="305" r:id="rId45"/>
    <p:sldId id="304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319" r:id="rId59"/>
    <p:sldId id="320" r:id="rId60"/>
    <p:sldId id="321" r:id="rId61"/>
    <p:sldId id="322" r:id="rId62"/>
    <p:sldId id="323" r:id="rId63"/>
    <p:sldId id="324" r:id="rId64"/>
    <p:sldId id="325" r:id="rId65"/>
    <p:sldId id="326" r:id="rId66"/>
    <p:sldId id="327" r:id="rId67"/>
    <p:sldId id="328" r:id="rId68"/>
    <p:sldId id="329" r:id="rId6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8236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5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87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359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302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510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18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8934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 userDrawn="1"/>
        </p:nvGrpSpPr>
        <p:grpSpPr>
          <a:xfrm>
            <a:off x="431540" y="692696"/>
            <a:ext cx="8280920" cy="5976664"/>
            <a:chOff x="431540" y="692696"/>
            <a:chExt cx="8280920" cy="5976664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431540" y="701080"/>
              <a:ext cx="8280920" cy="5256584"/>
            </a:xfrm>
            <a:prstGeom prst="roundRect">
              <a:avLst/>
            </a:prstGeom>
            <a:solidFill>
              <a:schemeClr val="bg1"/>
            </a:solidFill>
            <a:ln w="254000">
              <a:solidFill>
                <a:schemeClr val="accent4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30899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모서리가 둥근 직사각형 10"/>
            <p:cNvSpPr/>
            <p:nvPr/>
          </p:nvSpPr>
          <p:spPr>
            <a:xfrm>
              <a:off x="431540" y="692696"/>
              <a:ext cx="8280920" cy="5256584"/>
            </a:xfrm>
            <a:prstGeom prst="roundRect">
              <a:avLst/>
            </a:prstGeom>
            <a:noFill/>
            <a:ln w="28575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去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2506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zuò</a:t>
            </a:r>
            <a:r>
              <a:rPr lang="en-US" altLang="zh-CN" sz="21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1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549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公交车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1172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0000" dirty="0" err="1">
                <a:latin typeface="sasung" pitchFamily="2" charset="0"/>
              </a:rPr>
              <a:t>gõngjiãochç</a:t>
            </a:r>
            <a:r>
              <a:rPr lang="en-US" altLang="zh-CN" sz="15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5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378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学校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05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51386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atin typeface="sasung" pitchFamily="2" charset="0"/>
              </a:rPr>
              <a:t>xuéxiào</a:t>
            </a:r>
            <a:endParaRPr lang="ko-KR" altLang="en-US" sz="16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4979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洗手间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804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500" dirty="0" err="1">
                <a:latin typeface="sasung" pitchFamily="2" charset="0"/>
              </a:rPr>
              <a:t>xîshôujiãn</a:t>
            </a:r>
            <a:endParaRPr lang="ko-KR" altLang="en-US" sz="12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248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超市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240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atin typeface="sasung" pitchFamily="2" charset="0"/>
              </a:rPr>
              <a:t>chãoshì</a:t>
            </a:r>
            <a:endParaRPr lang="ko-KR" altLang="en-US" sz="16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922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火车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844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>
          <a:xfrm>
            <a:off x="889485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ko-KR" altLang="en-US" sz="15000" dirty="0">
              <a:latin typeface="sasung" pitchFamily="2" charset="0"/>
            </a:endParaRPr>
          </a:p>
        </p:txBody>
      </p:sp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2474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  <a:ea typeface="Segoe UI" pitchFamily="34" charset="0"/>
                <a:cs typeface="Segoe UI" pitchFamily="34" charset="0"/>
              </a:rPr>
              <a:t>qù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0217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4072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900" dirty="0" err="1">
                <a:latin typeface="sasung" pitchFamily="2" charset="0"/>
              </a:rPr>
              <a:t>huôchç</a:t>
            </a:r>
            <a:r>
              <a:rPr lang="en-US" altLang="zh-CN" sz="21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633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地铁</a:t>
            </a:r>
            <a:r>
              <a:rPr lang="en-US" altLang="zh-CN" sz="18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 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0693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dìtiê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7166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骑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288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qí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1186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7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自行车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1760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atin typeface="sasung" pitchFamily="2" charset="0"/>
              </a:rPr>
              <a:t>zìxíngchç</a:t>
            </a:r>
            <a:r>
              <a:rPr lang="en-US" altLang="zh-CN" sz="19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9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242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请问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0446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atin typeface="sasung" pitchFamily="2" charset="0"/>
              </a:rPr>
              <a:t>qîngwèn</a:t>
            </a:r>
            <a:r>
              <a:rPr lang="en-US" altLang="zh-CN" sz="14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4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6305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站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727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哪儿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466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zhàn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958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走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766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zôu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512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行人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xíngrén</a:t>
            </a:r>
            <a:r>
              <a:rPr lang="en-US" altLang="zh-CN" sz="2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一直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79378" y="126876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yìzhí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往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wâng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前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9279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9675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nâr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136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qián</a:t>
            </a:r>
            <a:r>
              <a:rPr lang="en-US" altLang="zh-CN" sz="17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17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4497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远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2289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2474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yuân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3884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不太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bú</a:t>
            </a:r>
            <a:r>
              <a:rPr lang="en-US" altLang="ko-KR" sz="21000" dirty="0">
                <a:latin typeface="sasung" pitchFamily="2" charset="0"/>
              </a:rPr>
              <a:t> </a:t>
            </a:r>
            <a:r>
              <a:rPr lang="en-US" altLang="ko-KR" sz="21000" dirty="0" err="1">
                <a:latin typeface="sasung" pitchFamily="2" charset="0"/>
              </a:rPr>
              <a:t>tài</a:t>
            </a:r>
            <a:r>
              <a:rPr lang="en-US" altLang="zh-CN" sz="21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左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55000" dirty="0" err="1">
                <a:latin typeface="sasung" pitchFamily="2" charset="0"/>
              </a:rPr>
              <a:t>zuô</a:t>
            </a:r>
            <a:r>
              <a:rPr lang="en-US" altLang="zh-CN" sz="8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548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拐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17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7100" dirty="0" err="1">
                <a:latin typeface="sasung" pitchFamily="2" charset="0"/>
              </a:rPr>
              <a:t>guâi</a:t>
            </a:r>
            <a:r>
              <a:rPr lang="en-US" altLang="zh-CN" sz="387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8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右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7390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9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天安门</a:t>
            </a:r>
            <a:r>
              <a:rPr lang="en-US" altLang="zh-CN" sz="29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3919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400" dirty="0" err="1">
                <a:latin typeface="sasung" pitchFamily="2" charset="0"/>
              </a:rPr>
              <a:t>yòu</a:t>
            </a:r>
            <a:r>
              <a:rPr lang="en-US" altLang="zh-CN" sz="387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2728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东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627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dõng</a:t>
            </a:r>
            <a:r>
              <a:rPr lang="en-US" altLang="zh-CN" sz="1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1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9382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近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7122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jìn</a:t>
            </a:r>
            <a:r>
              <a:rPr lang="en-US" altLang="zh-CN" sz="21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4112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3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出租车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8129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atin typeface="sasung" pitchFamily="2" charset="0"/>
              </a:rPr>
              <a:t>chñzñchç</a:t>
            </a:r>
            <a:endParaRPr lang="ko-KR" altLang="en-US" sz="13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5833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飞机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9947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fçijå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3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0190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摩托车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8811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0000" dirty="0" err="1">
                <a:latin typeface="sasung" pitchFamily="2" charset="0"/>
              </a:rPr>
              <a:t>Tiãn’ãn</a:t>
            </a:r>
            <a:r>
              <a:rPr lang="en-US" altLang="ko-KR" sz="10000" dirty="0">
                <a:latin typeface="sasung" pitchFamily="2" charset="0"/>
              </a:rPr>
              <a:t> </a:t>
            </a:r>
            <a:r>
              <a:rPr lang="en-US" altLang="ko-KR" sz="10000" dirty="0" err="1">
                <a:latin typeface="sasung" pitchFamily="2" charset="0"/>
              </a:rPr>
              <a:t>Mén</a:t>
            </a:r>
            <a:r>
              <a:rPr lang="en-US" altLang="zh-CN" sz="1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4952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500" dirty="0" err="1">
                <a:latin typeface="sasung" pitchFamily="2" charset="0"/>
              </a:rPr>
              <a:t>mótuõchç</a:t>
            </a:r>
            <a:r>
              <a:rPr lang="en-US" altLang="zh-CN" sz="12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2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187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7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图书馆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5376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atin typeface="sasung" pitchFamily="2" charset="0"/>
              </a:rPr>
              <a:t>túshñguân</a:t>
            </a:r>
            <a:endParaRPr lang="ko-KR" altLang="en-US" sz="1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9416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银行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1865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atin typeface="sasung" pitchFamily="2" charset="0"/>
              </a:rPr>
              <a:t>yínháng</a:t>
            </a:r>
            <a:endParaRPr lang="ko-KR" altLang="en-US" sz="1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7612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公园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8822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43608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500" dirty="0" err="1">
                <a:latin typeface="sasung" pitchFamily="2" charset="0"/>
              </a:rPr>
              <a:t>gõngyuán</a:t>
            </a:r>
            <a:endParaRPr lang="ko-KR" altLang="en-US" sz="12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0886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停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890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126876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tíng</a:t>
            </a:r>
            <a:endParaRPr lang="ko-KR" altLang="en-US" sz="2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376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怎么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854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atin typeface="sasung" pitchFamily="2" charset="0"/>
              </a:rPr>
              <a:t>zênme</a:t>
            </a:r>
            <a:r>
              <a:rPr lang="en-US" altLang="zh-CN" sz="17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7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072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坐</a:t>
            </a:r>
            <a:r>
              <a:rPr lang="en-US" altLang="zh-CN" sz="18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18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8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60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태양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97</Words>
  <Application>Microsoft Office PowerPoint</Application>
  <PresentationFormat>화면 슬라이드 쇼(4:3)</PresentationFormat>
  <Paragraphs>68</Paragraphs>
  <Slides>68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68</vt:i4>
      </vt:variant>
    </vt:vector>
  </HeadingPairs>
  <TitlesOfParts>
    <vt:vector size="69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user3</cp:lastModifiedBy>
  <cp:revision>44</cp:revision>
  <dcterms:created xsi:type="dcterms:W3CDTF">2017-07-04T02:57:39Z</dcterms:created>
  <dcterms:modified xsi:type="dcterms:W3CDTF">2017-10-12T03:00:28Z</dcterms:modified>
</cp:coreProperties>
</file>