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9" r:id="rId35"/>
    <p:sldId id="295" r:id="rId36"/>
    <p:sldId id="296" r:id="rId37"/>
    <p:sldId id="297" r:id="rId38"/>
    <p:sldId id="298" r:id="rId39"/>
    <p:sldId id="300" r:id="rId40"/>
    <p:sldId id="301" r:id="rId41"/>
    <p:sldId id="302" r:id="rId42"/>
    <p:sldId id="303" r:id="rId43"/>
    <p:sldId id="306" r:id="rId44"/>
    <p:sldId id="305" r:id="rId45"/>
    <p:sldId id="304" r:id="rId46"/>
    <p:sldId id="307" r:id="rId47"/>
    <p:sldId id="308" r:id="rId48"/>
    <p:sldId id="309" r:id="rId49"/>
    <p:sldId id="310" r:id="rId50"/>
    <p:sldId id="311" r:id="rId51"/>
    <p:sldId id="312" r:id="rId52"/>
    <p:sldId id="318" r:id="rId53"/>
    <p:sldId id="314" r:id="rId54"/>
    <p:sldId id="313" r:id="rId55"/>
    <p:sldId id="315" r:id="rId56"/>
    <p:sldId id="316" r:id="rId5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BF0"/>
    <a:srgbClr val="75C6EF"/>
    <a:srgbClr val="65BDFF"/>
    <a:srgbClr val="B87BF5"/>
    <a:srgbClr val="E0A1F1"/>
    <a:srgbClr val="D78CE4"/>
    <a:srgbClr val="D7CFE3"/>
    <a:srgbClr val="EFECF4"/>
    <a:srgbClr val="B6A6CA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8236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85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3876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779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2017-10-12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3596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2017-10-12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302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2017-10-12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8540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7502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8510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4185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8934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 userDrawn="1"/>
        </p:nvGrpSpPr>
        <p:grpSpPr>
          <a:xfrm>
            <a:off x="431540" y="692696"/>
            <a:ext cx="8280920" cy="5976664"/>
            <a:chOff x="431540" y="692696"/>
            <a:chExt cx="8280920" cy="5976664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431540" y="701080"/>
              <a:ext cx="8280920" cy="5256584"/>
            </a:xfrm>
            <a:prstGeom prst="roundRect">
              <a:avLst/>
            </a:prstGeom>
            <a:solidFill>
              <a:schemeClr val="bg1"/>
            </a:solidFill>
            <a:ln w="254000">
              <a:solidFill>
                <a:schemeClr val="accent4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9" name="Picture 2" descr="G:\sisa Book\book\jeon yu jin\하오빵 어린이 중국어\시사중국어사_로고.jp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682" y="6308998"/>
              <a:ext cx="1798637" cy="360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모서리가 둥근 직사각형 10"/>
            <p:cNvSpPr/>
            <p:nvPr/>
          </p:nvSpPr>
          <p:spPr>
            <a:xfrm>
              <a:off x="431540" y="692696"/>
              <a:ext cx="8280920" cy="5256584"/>
            </a:xfrm>
            <a:prstGeom prst="roundRect">
              <a:avLst/>
            </a:prstGeom>
            <a:noFill/>
            <a:ln w="28575">
              <a:solidFill>
                <a:schemeClr val="accent4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75856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你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2506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700" dirty="0" err="1">
                <a:latin typeface="sasung" pitchFamily="2" charset="0"/>
              </a:rPr>
              <a:t>míngtiãn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5499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见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1172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jiàn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0378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您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7050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atin typeface="sasung" pitchFamily="2" charset="0"/>
              </a:rPr>
              <a:t>nín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4979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imSun" pitchFamily="2" charset="-122"/>
                <a:ea typeface="SimSun" pitchFamily="2" charset="-122"/>
              </a:rPr>
              <a:t>大家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804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dàjiã</a:t>
            </a:r>
            <a:r>
              <a:rPr lang="en-US" altLang="zh-CN" sz="2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3248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同学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2409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4800" dirty="0" err="1">
                <a:latin typeface="sasung" pitchFamily="2" charset="0"/>
              </a:rPr>
              <a:t>tóngxué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0922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们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9844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 txBox="1">
            <a:spLocks/>
          </p:cNvSpPr>
          <p:nvPr/>
        </p:nvSpPr>
        <p:spPr>
          <a:xfrm>
            <a:off x="889485" y="119118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ko-KR" altLang="en-US" sz="15000" dirty="0">
              <a:latin typeface="sasung" pitchFamily="2" charset="0"/>
            </a:endParaRPr>
          </a:p>
        </p:txBody>
      </p:sp>
      <p:sp>
        <p:nvSpPr>
          <p:cNvPr id="3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atin typeface="sasung" pitchFamily="2" charset="0"/>
              </a:rPr>
              <a:t>nî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0217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>
                <a:latin typeface="sasung" pitchFamily="2" charset="0"/>
              </a:rPr>
              <a:t>men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6335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下午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0693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xiàwû</a:t>
            </a:r>
            <a:r>
              <a:rPr lang="en-US" altLang="zh-CN" sz="21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1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7166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后天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2886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hòutiãn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1186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一会儿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1760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yíhuìr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2424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谢谢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0446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atin typeface="sasung" pitchFamily="2" charset="0"/>
              </a:rPr>
              <a:t>xièxie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6305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不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7958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好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9466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bù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8727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客气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9766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kèqi</a:t>
            </a:r>
            <a:r>
              <a:rPr lang="en-US" altLang="zh-CN" sz="2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9512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对不起</a:t>
            </a:r>
            <a:endParaRPr lang="ko-KR" altLang="en-US" sz="18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300" dirty="0" err="1">
                <a:latin typeface="sasung" pitchFamily="2" charset="0"/>
              </a:rPr>
              <a:t>duìbuqî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没关系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1500" dirty="0" err="1">
                <a:latin typeface="sasung" pitchFamily="2" charset="0"/>
              </a:rPr>
              <a:t>méi</a:t>
            </a:r>
            <a:r>
              <a:rPr lang="en-US" altLang="ko-KR" sz="11500" dirty="0">
                <a:latin typeface="sasung" pitchFamily="2" charset="0"/>
              </a:rPr>
              <a:t> </a:t>
            </a:r>
            <a:r>
              <a:rPr lang="en-US" altLang="ko-KR" sz="11500" dirty="0" err="1">
                <a:latin typeface="sasung" pitchFamily="2" charset="0"/>
              </a:rPr>
              <a:t>guãnxi</a:t>
            </a:r>
            <a:r>
              <a:rPr lang="en-US" altLang="zh-CN" sz="115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 </a:t>
            </a:r>
            <a:endParaRPr lang="ko-KR" altLang="en-US" sz="11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你们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4000" dirty="0" err="1">
                <a:latin typeface="sasung" pitchFamily="2" charset="0"/>
              </a:rPr>
              <a:t>nîmen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叔叔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9279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hâo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1363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shñshu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4497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不好意思</a:t>
            </a:r>
            <a:r>
              <a:rPr lang="en-US" altLang="zh-CN" sz="1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14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2289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500" dirty="0" err="1">
                <a:latin typeface="sasung" pitchFamily="2" charset="0"/>
              </a:rPr>
              <a:t>bù</a:t>
            </a:r>
            <a:r>
              <a:rPr lang="en-US" altLang="ko-KR" sz="15500" dirty="0">
                <a:latin typeface="sasung" pitchFamily="2" charset="0"/>
              </a:rPr>
              <a:t> </a:t>
            </a:r>
            <a:r>
              <a:rPr lang="en-US" altLang="ko-KR" sz="15500" dirty="0" err="1">
                <a:latin typeface="sasung" pitchFamily="2" charset="0"/>
              </a:rPr>
              <a:t>hâoyìsi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3884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早上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5215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800" dirty="0" err="1">
                <a:latin typeface="sasung" pitchFamily="2" charset="0"/>
              </a:rPr>
              <a:t>zâoshang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5215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晚上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5215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000" dirty="0" err="1">
                <a:latin typeface="sasung" pitchFamily="2" charset="0"/>
              </a:rPr>
              <a:t>wânshang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5548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我们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717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wômen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086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他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3815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老师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4952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atin typeface="sasung" pitchFamily="2" charset="0"/>
              </a:rPr>
              <a:t>tã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3815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她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3815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atin typeface="sasung" pitchFamily="2" charset="0"/>
              </a:rPr>
              <a:t>tã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2208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他们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3815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tãmen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3815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她们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3815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atin typeface="sasung" pitchFamily="2" charset="0"/>
              </a:rPr>
              <a:t>tãmen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3815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lâoshå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3919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再见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8540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zàijiàn</a:t>
            </a:r>
            <a:r>
              <a:rPr lang="en-US" altLang="zh-CN" sz="21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0072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明天</a:t>
            </a:r>
            <a:r>
              <a:rPr lang="en-US" altLang="zh-CN" sz="2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360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종이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83</Words>
  <Application>Microsoft Office PowerPoint</Application>
  <PresentationFormat>화면 슬라이드 쇼(4:3)</PresentationFormat>
  <Paragraphs>56</Paragraphs>
  <Slides>56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56</vt:i4>
      </vt:variant>
    </vt:vector>
  </HeadingPairs>
  <TitlesOfParts>
    <vt:vector size="57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hao</dc:title>
  <dc:creator>user3</dc:creator>
  <cp:lastModifiedBy>user3</cp:lastModifiedBy>
  <cp:revision>25</cp:revision>
  <dcterms:created xsi:type="dcterms:W3CDTF">2017-07-04T02:57:39Z</dcterms:created>
  <dcterms:modified xsi:type="dcterms:W3CDTF">2017-10-12T02:58:08Z</dcterms:modified>
</cp:coreProperties>
</file>