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8" r:id="rId3"/>
    <p:sldId id="277" r:id="rId4"/>
    <p:sldId id="259" r:id="rId5"/>
    <p:sldId id="260" r:id="rId6"/>
    <p:sldId id="278" r:id="rId7"/>
    <p:sldId id="266" r:id="rId8"/>
    <p:sldId id="261" r:id="rId9"/>
    <p:sldId id="279" r:id="rId10"/>
    <p:sldId id="267" r:id="rId11"/>
    <p:sldId id="262" r:id="rId12"/>
    <p:sldId id="280" r:id="rId13"/>
    <p:sldId id="268" r:id="rId14"/>
    <p:sldId id="263" r:id="rId15"/>
    <p:sldId id="281" r:id="rId16"/>
    <p:sldId id="269" r:id="rId17"/>
    <p:sldId id="264" r:id="rId18"/>
    <p:sldId id="282" r:id="rId19"/>
    <p:sldId id="283" r:id="rId20"/>
    <p:sldId id="26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D9DDB-5CDD-4683-9106-9FF879FDD674}" type="datetimeFigureOut">
              <a:rPr lang="ko-KR" altLang="en-US" smtClean="0"/>
              <a:pPr/>
              <a:t>2009-06-26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AB7FD-0DD2-40E8-B18E-5CD78CE658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게임 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숨은사람찾기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09784" y="1643050"/>
            <a:ext cx="3595900" cy="4703728"/>
          </a:xfrm>
        </p:spPr>
      </p:pic>
      <p:sp>
        <p:nvSpPr>
          <p:cNvPr id="5" name="TextBox 4"/>
          <p:cNvSpPr txBox="1"/>
          <p:nvPr/>
        </p:nvSpPr>
        <p:spPr>
          <a:xfrm>
            <a:off x="2857488" y="1996851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さぶろうは　どこに　いますか？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96" y="5497313"/>
            <a:ext cx="607219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えいがかんの　なかに　います</a:t>
            </a:r>
            <a:r>
              <a:rPr lang="en-US" altLang="ja-JP" sz="3600" dirty="0" smtClean="0"/>
              <a:t>.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dirty="0" smtClean="0"/>
              <a:t>준비하시고</a:t>
            </a:r>
            <a:r>
              <a:rPr lang="en-US" altLang="ko-KR" dirty="0" smtClean="0"/>
              <a:t>~~~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숨은사람찾기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787122"/>
            <a:ext cx="3562182" cy="5999464"/>
          </a:xfrm>
        </p:spPr>
      </p:pic>
      <p:sp>
        <p:nvSpPr>
          <p:cNvPr id="5" name="TextBox 4"/>
          <p:cNvSpPr txBox="1"/>
          <p:nvPr/>
        </p:nvSpPr>
        <p:spPr>
          <a:xfrm>
            <a:off x="3286116" y="128586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しろうは　どこに　いますか？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2711231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デパートの　まえに　います</a:t>
            </a:r>
            <a:r>
              <a:rPr lang="en-US" altLang="ja-JP" sz="3600" dirty="0" smtClean="0"/>
              <a:t>.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dirty="0" smtClean="0"/>
              <a:t>준비하시고</a:t>
            </a:r>
            <a:r>
              <a:rPr lang="en-US" altLang="ko-KR" dirty="0" smtClean="0"/>
              <a:t>~~~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숨은사람찾기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2536904" cy="4552033"/>
          </a:xfrm>
        </p:spPr>
      </p:pic>
      <p:sp>
        <p:nvSpPr>
          <p:cNvPr id="5" name="TextBox 4"/>
          <p:cNvSpPr txBox="1"/>
          <p:nvPr/>
        </p:nvSpPr>
        <p:spPr>
          <a:xfrm>
            <a:off x="3286116" y="1782537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ごろうは　どこに　いますか？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3639925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としょかんの　なかに　います</a:t>
            </a:r>
            <a:r>
              <a:rPr lang="en-US" altLang="ja-JP" sz="3600" dirty="0" smtClean="0"/>
              <a:t>.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숨은사람찾기d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8286808" cy="635798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28596" y="357166"/>
            <a:ext cx="157163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ea typeface="(한)볼펜체C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14744" y="285728"/>
            <a:ext cx="157163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00958" y="824195"/>
            <a:ext cx="157163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8794" y="3000372"/>
            <a:ext cx="150019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3702" y="2500306"/>
            <a:ext cx="250029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3681715"/>
            <a:ext cx="1643074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43570" y="4253219"/>
            <a:ext cx="2071702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7158" y="6110607"/>
            <a:ext cx="121444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ko-KR" altLang="en-US" sz="2400" dirty="0">
              <a:ea typeface="(한)볼펜체C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034" y="35716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でぱーと</a:t>
            </a:r>
            <a:endParaRPr lang="ko-KR" alt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3714744" y="28572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えいがかん</a:t>
            </a:r>
            <a:endParaRPr lang="ko-KR" alt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500958" y="82419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びょういん</a:t>
            </a:r>
            <a:endParaRPr lang="ko-KR" alt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214282" y="368171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としょかん</a:t>
            </a:r>
            <a:endParaRPr lang="ko-KR" alt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643570" y="428625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ゆうびんきょく</a:t>
            </a:r>
            <a:endParaRPr lang="ko-KR" alt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1857356" y="3038773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ばす（バス）</a:t>
            </a:r>
            <a:endParaRPr lang="ko-KR" alt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6643702" y="2500306"/>
            <a:ext cx="264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たくしー（タクシー）</a:t>
            </a:r>
            <a:endParaRPr lang="ko-KR" alt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357158" y="607220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き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dirty="0" smtClean="0"/>
              <a:t>준비하시고</a:t>
            </a:r>
            <a:r>
              <a:rPr lang="en-US" altLang="ko-KR" dirty="0" smtClean="0"/>
              <a:t>~~~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숨은사람찾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00713"/>
            <a:ext cx="2857520" cy="43285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6116" y="128586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たろうは　どこに　いますか？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2711231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びょういんの　まえに　います</a:t>
            </a:r>
            <a:r>
              <a:rPr lang="en-US" altLang="ja-JP" sz="3600" dirty="0" smtClean="0"/>
              <a:t>.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dirty="0" smtClean="0"/>
              <a:t>준비하시고</a:t>
            </a:r>
            <a:r>
              <a:rPr lang="en-US" altLang="ko-KR" dirty="0" smtClean="0"/>
              <a:t>~~~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숨은사람찾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24"/>
            <a:ext cx="8429684" cy="6844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숨은사람찾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97670"/>
            <a:ext cx="3349582" cy="4660288"/>
          </a:xfrm>
        </p:spPr>
      </p:pic>
      <p:sp>
        <p:nvSpPr>
          <p:cNvPr id="5" name="TextBox 4"/>
          <p:cNvSpPr txBox="1"/>
          <p:nvPr/>
        </p:nvSpPr>
        <p:spPr>
          <a:xfrm>
            <a:off x="3286116" y="128586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じろうは　どこに　いますか？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2711231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きの　みぎに　います</a:t>
            </a:r>
            <a:endParaRPr lang="ko-KR" alt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357522" y="4572008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としょかんの　まえに　います</a:t>
            </a:r>
            <a:endParaRPr lang="ko-KR" alt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3639925"/>
            <a:ext cx="57864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いすの　ひだりに　います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dirty="0" smtClean="0"/>
              <a:t>준비하시고</a:t>
            </a:r>
            <a:r>
              <a:rPr lang="en-US" altLang="ko-KR" dirty="0" smtClean="0"/>
              <a:t>~~~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109</Words>
  <Application>Microsoft Office PowerPoint</Application>
  <PresentationFormat>화면 슬라이드 쇼(4:3)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게임 </vt:lpstr>
      <vt:lpstr>슬라이드 2</vt:lpstr>
      <vt:lpstr>준비하시고~~~</vt:lpstr>
      <vt:lpstr>슬라이드 4</vt:lpstr>
      <vt:lpstr>슬라이드 5</vt:lpstr>
      <vt:lpstr>준비하시고~~~</vt:lpstr>
      <vt:lpstr>슬라이드 7</vt:lpstr>
      <vt:lpstr>슬라이드 8</vt:lpstr>
      <vt:lpstr>준비하시고~~~</vt:lpstr>
      <vt:lpstr>슬라이드 10</vt:lpstr>
      <vt:lpstr>슬라이드 11</vt:lpstr>
      <vt:lpstr>준비하시고~~~</vt:lpstr>
      <vt:lpstr>슬라이드 13</vt:lpstr>
      <vt:lpstr>슬라이드 14</vt:lpstr>
      <vt:lpstr>준비하시고~~~</vt:lpstr>
      <vt:lpstr>슬라이드 16</vt:lpstr>
      <vt:lpstr>슬라이드 17</vt:lpstr>
      <vt:lpstr>슬라이드 18</vt:lpstr>
      <vt:lpstr>슬라이드 19</vt:lpstr>
      <vt:lpstr>슬라이드 20</vt:lpstr>
    </vt:vector>
  </TitlesOfParts>
  <Company>전곡고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이지혜</dc:creator>
  <cp:lastModifiedBy>이지혜</cp:lastModifiedBy>
  <cp:revision>17</cp:revision>
  <dcterms:created xsi:type="dcterms:W3CDTF">2009-05-24T23:33:07Z</dcterms:created>
  <dcterms:modified xsi:type="dcterms:W3CDTF">2009-06-26T02:19:22Z</dcterms:modified>
</cp:coreProperties>
</file>