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4" r:id="rId4"/>
    <p:sldId id="258" r:id="rId5"/>
    <p:sldId id="324" r:id="rId6"/>
    <p:sldId id="259" r:id="rId7"/>
    <p:sldId id="341" r:id="rId8"/>
    <p:sldId id="260" r:id="rId9"/>
    <p:sldId id="261" r:id="rId10"/>
    <p:sldId id="316" r:id="rId11"/>
    <p:sldId id="317" r:id="rId12"/>
    <p:sldId id="263" r:id="rId13"/>
    <p:sldId id="342" r:id="rId14"/>
    <p:sldId id="336" r:id="rId15"/>
    <p:sldId id="264" r:id="rId16"/>
    <p:sldId id="335" r:id="rId17"/>
    <p:sldId id="268" r:id="rId18"/>
    <p:sldId id="343" r:id="rId19"/>
    <p:sldId id="271" r:id="rId20"/>
    <p:sldId id="303" r:id="rId21"/>
    <p:sldId id="337" r:id="rId22"/>
    <p:sldId id="338" r:id="rId23"/>
    <p:sldId id="274" r:id="rId24"/>
    <p:sldId id="275" r:id="rId25"/>
    <p:sldId id="326" r:id="rId26"/>
    <p:sldId id="277" r:id="rId27"/>
    <p:sldId id="278" r:id="rId28"/>
    <p:sldId id="280" r:id="rId29"/>
    <p:sldId id="309" r:id="rId30"/>
    <p:sldId id="327" r:id="rId31"/>
    <p:sldId id="284" r:id="rId32"/>
    <p:sldId id="329" r:id="rId33"/>
    <p:sldId id="288" r:id="rId34"/>
    <p:sldId id="339" r:id="rId35"/>
    <p:sldId id="340" r:id="rId36"/>
    <p:sldId id="293" r:id="rId37"/>
    <p:sldId id="294" r:id="rId3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96"/>
    <a:srgbClr val="FFFFCC"/>
    <a:srgbClr val="DBC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9529" cy="12246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529" y="0"/>
            <a:ext cx="6384470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5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8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69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4.mp3"/><Relationship Id="rId7" Type="http://schemas.openxmlformats.org/officeDocument/2006/relationships/image" Target="../media/image40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4.mp3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6.mp3"/><Relationship Id="rId7" Type="http://schemas.openxmlformats.org/officeDocument/2006/relationships/image" Target="../media/image46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6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p3"/><Relationship Id="rId13" Type="http://schemas.microsoft.com/office/2007/relationships/media" Target="../media/media33.mp3"/><Relationship Id="rId18" Type="http://schemas.openxmlformats.org/officeDocument/2006/relationships/audio" Target="../media/media35.mp3"/><Relationship Id="rId3" Type="http://schemas.microsoft.com/office/2007/relationships/media" Target="../media/media28.mp3"/><Relationship Id="rId21" Type="http://schemas.openxmlformats.org/officeDocument/2006/relationships/image" Target="../media/image36.png"/><Relationship Id="rId7" Type="http://schemas.microsoft.com/office/2007/relationships/media" Target="../media/media30.mp3"/><Relationship Id="rId12" Type="http://schemas.openxmlformats.org/officeDocument/2006/relationships/audio" Target="../media/media32.mp3"/><Relationship Id="rId17" Type="http://schemas.microsoft.com/office/2007/relationships/media" Target="../media/media35.mp3"/><Relationship Id="rId2" Type="http://schemas.openxmlformats.org/officeDocument/2006/relationships/audio" Target="../media/media27.mp3"/><Relationship Id="rId16" Type="http://schemas.openxmlformats.org/officeDocument/2006/relationships/audio" Target="../media/media34.mp3"/><Relationship Id="rId20" Type="http://schemas.openxmlformats.org/officeDocument/2006/relationships/image" Target="../media/image47.jpeg"/><Relationship Id="rId1" Type="http://schemas.microsoft.com/office/2007/relationships/media" Target="../media/media27.mp3"/><Relationship Id="rId6" Type="http://schemas.openxmlformats.org/officeDocument/2006/relationships/audio" Target="../media/media29.mp3"/><Relationship Id="rId11" Type="http://schemas.microsoft.com/office/2007/relationships/media" Target="../media/media32.mp3"/><Relationship Id="rId5" Type="http://schemas.microsoft.com/office/2007/relationships/media" Target="../media/media29.mp3"/><Relationship Id="rId15" Type="http://schemas.microsoft.com/office/2007/relationships/media" Target="../media/media34.mp3"/><Relationship Id="rId10" Type="http://schemas.openxmlformats.org/officeDocument/2006/relationships/audio" Target="../media/media31.mp3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28.mp3"/><Relationship Id="rId9" Type="http://schemas.microsoft.com/office/2007/relationships/media" Target="../media/media31.mp3"/><Relationship Id="rId14" Type="http://schemas.openxmlformats.org/officeDocument/2006/relationships/audio" Target="../media/media33.mp3"/><Relationship Id="rId2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p3"/><Relationship Id="rId13" Type="http://schemas.microsoft.com/office/2007/relationships/media" Target="../media/media42.mp3"/><Relationship Id="rId18" Type="http://schemas.openxmlformats.org/officeDocument/2006/relationships/audio" Target="../media/media44.mp3"/><Relationship Id="rId26" Type="http://schemas.openxmlformats.org/officeDocument/2006/relationships/image" Target="../media/image37.png"/><Relationship Id="rId3" Type="http://schemas.microsoft.com/office/2007/relationships/media" Target="../media/media37.mp3"/><Relationship Id="rId21" Type="http://schemas.microsoft.com/office/2007/relationships/media" Target="../media/media46.mp3"/><Relationship Id="rId7" Type="http://schemas.microsoft.com/office/2007/relationships/media" Target="../media/media39.mp3"/><Relationship Id="rId12" Type="http://schemas.openxmlformats.org/officeDocument/2006/relationships/audio" Target="../media/media41.mp3"/><Relationship Id="rId17" Type="http://schemas.microsoft.com/office/2007/relationships/media" Target="../media/media44.mp3"/><Relationship Id="rId25" Type="http://schemas.openxmlformats.org/officeDocument/2006/relationships/slideLayout" Target="../slideLayouts/slideLayout4.xml"/><Relationship Id="rId2" Type="http://schemas.openxmlformats.org/officeDocument/2006/relationships/audio" Target="../media/media36.mp3"/><Relationship Id="rId16" Type="http://schemas.openxmlformats.org/officeDocument/2006/relationships/audio" Target="../media/media43.mp3"/><Relationship Id="rId20" Type="http://schemas.openxmlformats.org/officeDocument/2006/relationships/audio" Target="../media/media45.mp3"/><Relationship Id="rId1" Type="http://schemas.microsoft.com/office/2007/relationships/media" Target="../media/media36.mp3"/><Relationship Id="rId6" Type="http://schemas.openxmlformats.org/officeDocument/2006/relationships/audio" Target="../media/media38.mp3"/><Relationship Id="rId11" Type="http://schemas.microsoft.com/office/2007/relationships/media" Target="../media/media41.mp3"/><Relationship Id="rId24" Type="http://schemas.openxmlformats.org/officeDocument/2006/relationships/audio" Target="../media/media47.mp3"/><Relationship Id="rId5" Type="http://schemas.microsoft.com/office/2007/relationships/media" Target="../media/media38.mp3"/><Relationship Id="rId15" Type="http://schemas.microsoft.com/office/2007/relationships/media" Target="../media/media43.mp3"/><Relationship Id="rId23" Type="http://schemas.microsoft.com/office/2007/relationships/media" Target="../media/media47.mp3"/><Relationship Id="rId10" Type="http://schemas.openxmlformats.org/officeDocument/2006/relationships/audio" Target="../media/media40.mp3"/><Relationship Id="rId19" Type="http://schemas.microsoft.com/office/2007/relationships/media" Target="../media/media45.mp3"/><Relationship Id="rId4" Type="http://schemas.openxmlformats.org/officeDocument/2006/relationships/audio" Target="../media/media37.mp3"/><Relationship Id="rId9" Type="http://schemas.microsoft.com/office/2007/relationships/media" Target="../media/media40.mp3"/><Relationship Id="rId14" Type="http://schemas.openxmlformats.org/officeDocument/2006/relationships/audio" Target="../media/media42.mp3"/><Relationship Id="rId22" Type="http://schemas.openxmlformats.org/officeDocument/2006/relationships/audio" Target="../media/media46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36.png"/><Relationship Id="rId5" Type="http://schemas.openxmlformats.org/officeDocument/2006/relationships/image" Target="../media/image40.jpe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0.mp3"/><Relationship Id="rId7" Type="http://schemas.openxmlformats.org/officeDocument/2006/relationships/image" Target="../media/image5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0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52.mp3"/><Relationship Id="rId7" Type="http://schemas.openxmlformats.org/officeDocument/2006/relationships/image" Target="../media/image52.JP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51.JP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6.png"/><Relationship Id="rId4" Type="http://schemas.openxmlformats.org/officeDocument/2006/relationships/audio" Target="../media/media52.mp3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mp3"/><Relationship Id="rId13" Type="http://schemas.microsoft.com/office/2007/relationships/media" Target="../media/media59.mp3"/><Relationship Id="rId18" Type="http://schemas.openxmlformats.org/officeDocument/2006/relationships/image" Target="../media/image55.jpeg"/><Relationship Id="rId3" Type="http://schemas.microsoft.com/office/2007/relationships/media" Target="../media/media54.mp3"/><Relationship Id="rId7" Type="http://schemas.microsoft.com/office/2007/relationships/media" Target="../media/media56.mp3"/><Relationship Id="rId12" Type="http://schemas.openxmlformats.org/officeDocument/2006/relationships/audio" Target="../media/media58.mp3"/><Relationship Id="rId17" Type="http://schemas.openxmlformats.org/officeDocument/2006/relationships/slideLayout" Target="../slideLayouts/slideLayout5.xml"/><Relationship Id="rId2" Type="http://schemas.openxmlformats.org/officeDocument/2006/relationships/audio" Target="../media/media53.mp3"/><Relationship Id="rId16" Type="http://schemas.openxmlformats.org/officeDocument/2006/relationships/audio" Target="../media/media60.mp3"/><Relationship Id="rId20" Type="http://schemas.openxmlformats.org/officeDocument/2006/relationships/image" Target="../media/image37.png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11" Type="http://schemas.microsoft.com/office/2007/relationships/media" Target="../media/media58.mp3"/><Relationship Id="rId5" Type="http://schemas.microsoft.com/office/2007/relationships/media" Target="../media/media55.mp3"/><Relationship Id="rId15" Type="http://schemas.microsoft.com/office/2007/relationships/media" Target="../media/media60.mp3"/><Relationship Id="rId10" Type="http://schemas.openxmlformats.org/officeDocument/2006/relationships/audio" Target="../media/media57.mp3"/><Relationship Id="rId19" Type="http://schemas.openxmlformats.org/officeDocument/2006/relationships/image" Target="../media/image36.png"/><Relationship Id="rId4" Type="http://schemas.openxmlformats.org/officeDocument/2006/relationships/audio" Target="../media/media54.mp3"/><Relationship Id="rId9" Type="http://schemas.microsoft.com/office/2007/relationships/media" Target="../media/media57.mp3"/><Relationship Id="rId14" Type="http://schemas.openxmlformats.org/officeDocument/2006/relationships/audio" Target="../media/media59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4.mp3"/><Relationship Id="rId13" Type="http://schemas.microsoft.com/office/2007/relationships/media" Target="../media/media67.mp3"/><Relationship Id="rId18" Type="http://schemas.openxmlformats.org/officeDocument/2006/relationships/image" Target="../media/image37.png"/><Relationship Id="rId3" Type="http://schemas.microsoft.com/office/2007/relationships/media" Target="../media/media62.mp3"/><Relationship Id="rId7" Type="http://schemas.microsoft.com/office/2007/relationships/media" Target="../media/media64.mp3"/><Relationship Id="rId12" Type="http://schemas.openxmlformats.org/officeDocument/2006/relationships/audio" Target="../media/media66.mp3"/><Relationship Id="rId17" Type="http://schemas.openxmlformats.org/officeDocument/2006/relationships/slideLayout" Target="../slideLayouts/slideLayout5.xml"/><Relationship Id="rId2" Type="http://schemas.openxmlformats.org/officeDocument/2006/relationships/audio" Target="../media/media61.mp3"/><Relationship Id="rId16" Type="http://schemas.openxmlformats.org/officeDocument/2006/relationships/audio" Target="../media/media68.mp3"/><Relationship Id="rId1" Type="http://schemas.microsoft.com/office/2007/relationships/media" Target="../media/media61.mp3"/><Relationship Id="rId6" Type="http://schemas.openxmlformats.org/officeDocument/2006/relationships/audio" Target="../media/media63.mp3"/><Relationship Id="rId11" Type="http://schemas.microsoft.com/office/2007/relationships/media" Target="../media/media66.mp3"/><Relationship Id="rId5" Type="http://schemas.microsoft.com/office/2007/relationships/media" Target="../media/media63.mp3"/><Relationship Id="rId15" Type="http://schemas.microsoft.com/office/2007/relationships/media" Target="../media/media68.mp3"/><Relationship Id="rId10" Type="http://schemas.openxmlformats.org/officeDocument/2006/relationships/audio" Target="../media/media65.mp3"/><Relationship Id="rId4" Type="http://schemas.openxmlformats.org/officeDocument/2006/relationships/audio" Target="../media/media62.mp3"/><Relationship Id="rId9" Type="http://schemas.microsoft.com/office/2007/relationships/media" Target="../media/media65.mp3"/><Relationship Id="rId14" Type="http://schemas.openxmlformats.org/officeDocument/2006/relationships/audio" Target="../media/media67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microsoft.com/office/2007/relationships/media" Target="../media/media70.mp3"/><Relationship Id="rId7" Type="http://schemas.openxmlformats.org/officeDocument/2006/relationships/image" Target="../media/image40.jpeg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6" Type="http://schemas.openxmlformats.org/officeDocument/2006/relationships/image" Target="../media/image56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0.mp3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1.mp3"/><Relationship Id="rId7" Type="http://schemas.openxmlformats.org/officeDocument/2006/relationships/image" Target="../media/image59.jpe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1.mp3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microsoft.com/office/2007/relationships/media" Target="../media/media73.mp3"/><Relationship Id="rId7" Type="http://schemas.openxmlformats.org/officeDocument/2006/relationships/image" Target="../media/image60.jpeg"/><Relationship Id="rId2" Type="http://schemas.openxmlformats.org/officeDocument/2006/relationships/audio" Target="../media/media72.mp3"/><Relationship Id="rId1" Type="http://schemas.microsoft.com/office/2007/relationships/media" Target="../media/media72.mp3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3.mp3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5.mp3"/><Relationship Id="rId7" Type="http://schemas.openxmlformats.org/officeDocument/2006/relationships/image" Target="../media/image63.jpeg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image" Target="../media/image62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5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3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5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image" Target="../media/image3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19" Type="http://schemas.openxmlformats.org/officeDocument/2006/relationships/slideLayout" Target="../slideLayouts/slideLayout3.xml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media" Target="../media/media20.mp3"/><Relationship Id="rId7" Type="http://schemas.openxmlformats.org/officeDocument/2006/relationships/image" Target="../media/image39.jp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8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p3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2.mp3"/><Relationship Id="rId7" Type="http://schemas.openxmlformats.org/officeDocument/2006/relationships/image" Target="../media/image42.JP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1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7과-도비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r="37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707904" y="836712"/>
            <a:ext cx="5184576" cy="51845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283968" y="296652"/>
            <a:ext cx="1080120" cy="10801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solidFill>
                  <a:schemeClr val="tx2"/>
                </a:solidFill>
                <a:latin typeface="휴먼둥근헤드라인" pitchFamily="18" charset="-127"/>
                <a:ea typeface="휴먼둥근헤드라인" pitchFamily="18" charset="-127"/>
              </a:rPr>
              <a:t>7</a:t>
            </a:r>
            <a:endParaRPr lang="ko-KR" altLang="en-US" dirty="0">
              <a:solidFill>
                <a:schemeClr val="tx2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155679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HY울릉도M" pitchFamily="18" charset="-127"/>
                <a:ea typeface="HY울릉도M" pitchFamily="18" charset="-127"/>
              </a:rPr>
              <a:t>의료 관광 업무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2276872"/>
            <a:ext cx="496855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2"/>
                </a:solidFill>
              </a:rPr>
              <a:t>단원 목표</a:t>
            </a:r>
            <a:endParaRPr lang="en-US" altLang="ko-KR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진료 절차와 관련된 표현을 익히고 활용할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병명과 관련된 기본 용어를 익히고 활용할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진찰할 때 사용되는 기본 표현을 익히고 활용할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2"/>
                </a:solidFill>
              </a:rPr>
              <a:t>학습 내용</a:t>
            </a:r>
            <a:endParaRPr lang="en-US" altLang="ko-KR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병원 예약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1400" dirty="0"/>
              <a:t>증상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응급실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594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939D07F-3722-4DBF-89E4-9FED0540A6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/>
        </p:blipFill>
        <p:spPr>
          <a:xfrm>
            <a:off x="820800" y="1846800"/>
            <a:ext cx="2160000" cy="162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잘 듣고 보기와 같이 병원 진료를 예약해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8" name="Picture 2" descr="C:\Users\Administrator\Desktop\캡처.JPG">
            <a:extLst>
              <a:ext uri="{FF2B5EF4-FFF2-40B4-BE49-F238E27FC236}">
                <a16:creationId xmlns:a16="http://schemas.microsoft.com/office/drawing/2014/main" xmlns="" id="{BD369C2C-3998-4FC4-AD71-87A19797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782356-4B67-4DBC-A818-864DAE6D11F6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木曜日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3</a:t>
            </a:r>
            <a:r>
              <a:rPr lang="ja-JP" altLang="en-US" dirty="0"/>
              <a:t>時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307C78-E307-4BE8-AB0F-5AD95EC9F222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月曜日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11</a:t>
            </a:r>
            <a:r>
              <a:rPr lang="ja-JP" altLang="en-US" dirty="0"/>
              <a:t>時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EE3254-360F-46AE-B5B7-ACAC93C933CE}"/>
              </a:ext>
            </a:extLst>
          </p:cNvPr>
          <p:cNvSpPr txBox="1"/>
          <p:nvPr/>
        </p:nvSpPr>
        <p:spPr>
          <a:xfrm>
            <a:off x="3587422" y="2098274"/>
            <a:ext cx="5040560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時間は　いつが　よろしいですか。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来週</a:t>
            </a:r>
            <a:r>
              <a:rPr lang="ja-JP" altLang="en-US" dirty="0">
                <a:solidFill>
                  <a:schemeClr val="accent3"/>
                </a:solidFill>
              </a:rPr>
              <a:t>木曜日</a:t>
            </a:r>
            <a:r>
              <a:rPr lang="ja-JP" altLang="en-US" dirty="0"/>
              <a:t>の　</a:t>
            </a:r>
            <a:r>
              <a:rPr lang="en-US" altLang="ja-JP" dirty="0">
                <a:solidFill>
                  <a:schemeClr val="accent6"/>
                </a:solidFill>
              </a:rPr>
              <a:t>3</a:t>
            </a:r>
            <a:r>
              <a:rPr lang="ja-JP" altLang="en-US" dirty="0">
                <a:solidFill>
                  <a:schemeClr val="accent6"/>
                </a:solidFill>
              </a:rPr>
              <a:t>時</a:t>
            </a:r>
            <a:r>
              <a:rPr lang="ja-JP" altLang="en-US" dirty="0"/>
              <a:t>ごろが　いいです。</a:t>
            </a:r>
            <a:endParaRPr lang="en-US" altLang="ja-JP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D06C1A-07EB-45FF-B8B5-618193C020D4}"/>
              </a:ext>
            </a:extLst>
          </p:cNvPr>
          <p:cNvSpPr txBox="1"/>
          <p:nvPr/>
        </p:nvSpPr>
        <p:spPr>
          <a:xfrm>
            <a:off x="3613391" y="4620016"/>
            <a:ext cx="5040560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時間は　いつが　よろしいですか。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来週</a:t>
            </a:r>
            <a:r>
              <a:rPr lang="ja-JP" altLang="en-US" dirty="0">
                <a:solidFill>
                  <a:schemeClr val="accent3"/>
                </a:solidFill>
              </a:rPr>
              <a:t>月曜日</a:t>
            </a:r>
            <a:r>
              <a:rPr lang="ja-JP" altLang="en-US" dirty="0"/>
              <a:t>の　</a:t>
            </a:r>
            <a:r>
              <a:rPr lang="en-US" altLang="ja-JP" dirty="0">
                <a:solidFill>
                  <a:schemeClr val="accent6"/>
                </a:solidFill>
              </a:rPr>
              <a:t>11</a:t>
            </a:r>
            <a:r>
              <a:rPr lang="ja-JP" altLang="en-US" dirty="0">
                <a:solidFill>
                  <a:schemeClr val="accent6"/>
                </a:solidFill>
              </a:rPr>
              <a:t>時</a:t>
            </a:r>
            <a:r>
              <a:rPr lang="ja-JP" altLang="en-US" dirty="0"/>
              <a:t>ごろが　いいです。</a:t>
            </a:r>
            <a:endParaRPr lang="en-US" altLang="ja-JP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CF8D024-F215-491E-8A0C-459DB55071FB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D727C7-4595-465D-841A-EB3DB50A73A3}"/>
              </a:ext>
            </a:extLst>
          </p:cNvPr>
          <p:cNvSpPr txBox="1"/>
          <p:nvPr/>
        </p:nvSpPr>
        <p:spPr>
          <a:xfrm>
            <a:off x="4054788" y="214867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　かん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BED828-04CA-42EE-89E5-5A4DD9586275}"/>
              </a:ext>
            </a:extLst>
          </p:cNvPr>
          <p:cNvSpPr txBox="1"/>
          <p:nvPr/>
        </p:nvSpPr>
        <p:spPr>
          <a:xfrm>
            <a:off x="3954143" y="2699053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らい</a:t>
            </a:r>
            <a:r>
              <a:rPr lang="ko-KR" altLang="en-US" sz="800" dirty="0"/>
              <a:t> </a:t>
            </a:r>
            <a:r>
              <a:rPr lang="ja-JP" altLang="en-US" sz="800" dirty="0"/>
              <a:t>しゅう</a:t>
            </a:r>
            <a:endParaRPr lang="ko-KR" altLang="en-US" sz="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01D02BF-7B4E-42CA-A641-ECFD5328D9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62" y="4365104"/>
            <a:ext cx="1170243" cy="16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C19F81F-4A71-4870-9EA1-92032CE9D7B6}"/>
              </a:ext>
            </a:extLst>
          </p:cNvPr>
          <p:cNvSpPr txBox="1"/>
          <p:nvPr/>
        </p:nvSpPr>
        <p:spPr>
          <a:xfrm>
            <a:off x="4425654" y="2699053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もく　</a:t>
            </a:r>
            <a:r>
              <a:rPr lang="ko-KR" altLang="en-US" sz="800" dirty="0"/>
              <a:t> </a:t>
            </a:r>
            <a:r>
              <a:rPr lang="ja-JP" altLang="en-US" sz="800" dirty="0"/>
              <a:t>よう　び</a:t>
            </a:r>
            <a:endParaRPr lang="ko-KR" altLang="en-US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A50936E-BE90-433F-9E40-E7BE48450F97}"/>
              </a:ext>
            </a:extLst>
          </p:cNvPr>
          <p:cNvSpPr txBox="1"/>
          <p:nvPr/>
        </p:nvSpPr>
        <p:spPr>
          <a:xfrm>
            <a:off x="5657774" y="2696956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AAF828F-9269-4608-B3D0-C97D3D83C96E}"/>
              </a:ext>
            </a:extLst>
          </p:cNvPr>
          <p:cNvSpPr txBox="1"/>
          <p:nvPr/>
        </p:nvSpPr>
        <p:spPr>
          <a:xfrm>
            <a:off x="4072615" y="4676259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　かん</a:t>
            </a:r>
            <a:endParaRPr lang="ko-KR" alt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6DF9B49-9CA7-4093-8994-6AEA8161CBE3}"/>
              </a:ext>
            </a:extLst>
          </p:cNvPr>
          <p:cNvSpPr txBox="1"/>
          <p:nvPr/>
        </p:nvSpPr>
        <p:spPr>
          <a:xfrm>
            <a:off x="3971970" y="522663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らい</a:t>
            </a:r>
            <a:r>
              <a:rPr lang="ko-KR" altLang="en-US" sz="800" dirty="0"/>
              <a:t> </a:t>
            </a:r>
            <a:r>
              <a:rPr lang="ja-JP" altLang="en-US" sz="800" dirty="0"/>
              <a:t>しゅう</a:t>
            </a:r>
            <a:endParaRPr lang="ko-KR" altLang="en-US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F8BBB9-20E3-484B-865B-3D70155B3306}"/>
              </a:ext>
            </a:extLst>
          </p:cNvPr>
          <p:cNvSpPr txBox="1"/>
          <p:nvPr/>
        </p:nvSpPr>
        <p:spPr>
          <a:xfrm>
            <a:off x="4443481" y="522663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げつ　</a:t>
            </a:r>
            <a:r>
              <a:rPr lang="ko-KR" altLang="en-US" sz="800" dirty="0"/>
              <a:t> </a:t>
            </a:r>
            <a:r>
              <a:rPr lang="ja-JP" altLang="en-US" sz="800" dirty="0"/>
              <a:t>よう　び</a:t>
            </a:r>
            <a:endParaRPr lang="ko-KR" alt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11F0120-0149-4A0B-9707-34CAE70C80A0}"/>
              </a:ext>
            </a:extLst>
          </p:cNvPr>
          <p:cNvSpPr txBox="1"/>
          <p:nvPr/>
        </p:nvSpPr>
        <p:spPr>
          <a:xfrm>
            <a:off x="5804708" y="5224541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989" y="1486800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2462" y="397880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C16E7D-2137-4A05-A2A8-B3796E3FD277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水曜日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9</a:t>
            </a:r>
            <a:r>
              <a:rPr lang="ja-JP" altLang="en-US" dirty="0"/>
              <a:t>時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53A077-D864-4A14-9AE3-3B9E9264FCDC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金曜日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4</a:t>
            </a:r>
            <a:r>
              <a:rPr lang="ja-JP" altLang="en-US" dirty="0"/>
              <a:t>時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6BF7B9A-7D32-4F97-83C2-BA4AF56A569B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1ADD54-8077-43CE-82F5-17BAA3187B7D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BF5289B-84A1-44D8-8F42-317F99415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46" y="1828722"/>
            <a:ext cx="1165876" cy="162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3763E6CB-EAF1-4059-B889-E23FF5B99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16" y="4400964"/>
            <a:ext cx="1174609" cy="162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639D6B9-CCEB-4200-8D83-4BBE4996705A}"/>
              </a:ext>
            </a:extLst>
          </p:cNvPr>
          <p:cNvSpPr txBox="1"/>
          <p:nvPr/>
        </p:nvSpPr>
        <p:spPr>
          <a:xfrm>
            <a:off x="3587422" y="209827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時間は　いつが　よろしいですか。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来週</a:t>
            </a:r>
            <a:r>
              <a:rPr lang="ja-JP" altLang="en-US" dirty="0">
                <a:solidFill>
                  <a:schemeClr val="accent3"/>
                </a:solidFill>
              </a:rPr>
              <a:t>水曜日</a:t>
            </a:r>
            <a:r>
              <a:rPr lang="ja-JP" altLang="en-US" dirty="0"/>
              <a:t>の　</a:t>
            </a:r>
            <a:r>
              <a:rPr lang="en-US" altLang="ja-JP" dirty="0">
                <a:solidFill>
                  <a:schemeClr val="accent6"/>
                </a:solidFill>
              </a:rPr>
              <a:t>9</a:t>
            </a:r>
            <a:r>
              <a:rPr lang="ja-JP" altLang="en-US" dirty="0">
                <a:solidFill>
                  <a:schemeClr val="accent6"/>
                </a:solidFill>
              </a:rPr>
              <a:t>時</a:t>
            </a:r>
            <a:r>
              <a:rPr lang="ja-JP" altLang="en-US" dirty="0"/>
              <a:t>ごろが　いいです。</a:t>
            </a:r>
            <a:endParaRPr lang="en-US" altLang="ja-JP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4CC885F-C0D1-427D-BD70-ABA9B6B61F3C}"/>
              </a:ext>
            </a:extLst>
          </p:cNvPr>
          <p:cNvSpPr txBox="1"/>
          <p:nvPr/>
        </p:nvSpPr>
        <p:spPr>
          <a:xfrm>
            <a:off x="3613391" y="4620016"/>
            <a:ext cx="5040560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時間は　いつが　よろしいですか。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来週</a:t>
            </a:r>
            <a:r>
              <a:rPr lang="ja-JP" altLang="en-US" dirty="0">
                <a:solidFill>
                  <a:schemeClr val="accent3"/>
                </a:solidFill>
              </a:rPr>
              <a:t>金曜日</a:t>
            </a:r>
            <a:r>
              <a:rPr lang="ja-JP" altLang="en-US" dirty="0"/>
              <a:t>の　</a:t>
            </a:r>
            <a:r>
              <a:rPr lang="en-US" altLang="ja-JP" dirty="0">
                <a:solidFill>
                  <a:schemeClr val="accent6"/>
                </a:solidFill>
              </a:rPr>
              <a:t>4</a:t>
            </a:r>
            <a:r>
              <a:rPr lang="ja-JP" altLang="en-US" dirty="0">
                <a:solidFill>
                  <a:schemeClr val="accent6"/>
                </a:solidFill>
              </a:rPr>
              <a:t>時</a:t>
            </a:r>
            <a:r>
              <a:rPr lang="ja-JP" altLang="en-US" dirty="0"/>
              <a:t>ごろが　いいです。</a:t>
            </a:r>
            <a:endParaRPr lang="en-US" altLang="ja-JP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FCA71C3-6CDC-421D-AFA9-807BD73E6B47}"/>
              </a:ext>
            </a:extLst>
          </p:cNvPr>
          <p:cNvSpPr txBox="1"/>
          <p:nvPr/>
        </p:nvSpPr>
        <p:spPr>
          <a:xfrm>
            <a:off x="4054788" y="214867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　かん</a:t>
            </a:r>
            <a:endParaRPr lang="ko-KR" altLang="en-US" sz="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2B461B7-7B85-4FCB-A8F3-31D573B4877E}"/>
              </a:ext>
            </a:extLst>
          </p:cNvPr>
          <p:cNvSpPr txBox="1"/>
          <p:nvPr/>
        </p:nvSpPr>
        <p:spPr>
          <a:xfrm>
            <a:off x="3954143" y="2699053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らい</a:t>
            </a:r>
            <a:r>
              <a:rPr lang="ko-KR" altLang="en-US" sz="800" dirty="0"/>
              <a:t> </a:t>
            </a:r>
            <a:r>
              <a:rPr lang="ja-JP" altLang="en-US" sz="800" dirty="0"/>
              <a:t>しゅう</a:t>
            </a:r>
            <a:endParaRPr lang="ko-KR" altLang="en-US" sz="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EF79E4C-00BD-47BF-B6C3-7BEAEB07756D}"/>
              </a:ext>
            </a:extLst>
          </p:cNvPr>
          <p:cNvSpPr txBox="1"/>
          <p:nvPr/>
        </p:nvSpPr>
        <p:spPr>
          <a:xfrm>
            <a:off x="4425654" y="2699053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すい　</a:t>
            </a:r>
            <a:r>
              <a:rPr lang="ko-KR" altLang="en-US" sz="800" dirty="0"/>
              <a:t> </a:t>
            </a:r>
            <a:r>
              <a:rPr lang="ja-JP" altLang="en-US" sz="800" dirty="0"/>
              <a:t>よう　び</a:t>
            </a:r>
            <a:endParaRPr lang="ko-KR" alt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02EB0DD-B5DD-441B-A4E0-1313186B3D9C}"/>
              </a:ext>
            </a:extLst>
          </p:cNvPr>
          <p:cNvSpPr txBox="1"/>
          <p:nvPr/>
        </p:nvSpPr>
        <p:spPr>
          <a:xfrm>
            <a:off x="5657774" y="2696956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0584D29-B105-4B4D-85F4-D04722E2F8A1}"/>
              </a:ext>
            </a:extLst>
          </p:cNvPr>
          <p:cNvSpPr txBox="1"/>
          <p:nvPr/>
        </p:nvSpPr>
        <p:spPr>
          <a:xfrm>
            <a:off x="4072615" y="4676259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　かん</a:t>
            </a:r>
            <a:endParaRPr lang="ko-KR" altLang="en-US" sz="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B96DC28-0F5D-479D-8193-7D89A98F2FDD}"/>
              </a:ext>
            </a:extLst>
          </p:cNvPr>
          <p:cNvSpPr txBox="1"/>
          <p:nvPr/>
        </p:nvSpPr>
        <p:spPr>
          <a:xfrm>
            <a:off x="3971970" y="522663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らい</a:t>
            </a:r>
            <a:r>
              <a:rPr lang="ko-KR" altLang="en-US" sz="800" dirty="0"/>
              <a:t> </a:t>
            </a:r>
            <a:r>
              <a:rPr lang="ja-JP" altLang="en-US" sz="800" dirty="0"/>
              <a:t>しゅう</a:t>
            </a:r>
            <a:endParaRPr lang="ko-KR" altLang="en-US" sz="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5E092EB-B286-428F-80F6-D77637665A35}"/>
              </a:ext>
            </a:extLst>
          </p:cNvPr>
          <p:cNvSpPr txBox="1"/>
          <p:nvPr/>
        </p:nvSpPr>
        <p:spPr>
          <a:xfrm>
            <a:off x="4443481" y="522663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きん　</a:t>
            </a:r>
            <a:r>
              <a:rPr lang="ko-KR" altLang="en-US" sz="800" dirty="0"/>
              <a:t> </a:t>
            </a:r>
            <a:r>
              <a:rPr lang="ja-JP" altLang="en-US" sz="800" dirty="0"/>
              <a:t>よう　び</a:t>
            </a:r>
            <a:endParaRPr lang="ko-KR" altLang="en-US" sz="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A5222E5-AA4A-4B9C-BAF9-B2E8DB6E0DBE}"/>
              </a:ext>
            </a:extLst>
          </p:cNvPr>
          <p:cNvSpPr txBox="1"/>
          <p:nvPr/>
        </p:nvSpPr>
        <p:spPr>
          <a:xfrm>
            <a:off x="5694477" y="5224541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4646" y="1468722"/>
            <a:ext cx="360000" cy="360000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8393" y="404096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증상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看護師</a:t>
            </a:r>
            <a:r>
              <a:rPr lang="en-US" altLang="ja-JP" dirty="0"/>
              <a:t>		</a:t>
            </a:r>
            <a:r>
              <a:rPr lang="ja-JP" altLang="en-US" dirty="0"/>
              <a:t>こちらへ　どうぞ。お名前は？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中村</a:t>
            </a:r>
            <a:r>
              <a:rPr lang="en-US" altLang="ja-JP" dirty="0"/>
              <a:t>		</a:t>
            </a:r>
            <a:r>
              <a:rPr lang="ja-JP" altLang="en-US" dirty="0"/>
              <a:t>中村友子です。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看護師</a:t>
            </a:r>
            <a:r>
              <a:rPr lang="en-US" altLang="ja-JP" dirty="0"/>
              <a:t>		</a:t>
            </a:r>
            <a:r>
              <a:rPr lang="ja-JP" altLang="en-US" dirty="0"/>
              <a:t>中村さんですね。どう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中村</a:t>
            </a:r>
            <a:r>
              <a:rPr lang="en-US" altLang="ja-JP" dirty="0"/>
              <a:t>		</a:t>
            </a:r>
            <a:r>
              <a:rPr lang="ja-JP" altLang="en-US" dirty="0"/>
              <a:t>頭が　痛くて、熱も　あるんです。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看護師</a:t>
            </a:r>
            <a:r>
              <a:rPr lang="en-US" altLang="ja-JP" dirty="0"/>
              <a:t>		</a:t>
            </a:r>
            <a:r>
              <a:rPr lang="ja-JP" altLang="en-US" dirty="0"/>
              <a:t>他の　症状は　ありませんか。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中村</a:t>
            </a:r>
            <a:r>
              <a:rPr lang="en-US" altLang="ja-JP" dirty="0"/>
              <a:t>		</a:t>
            </a:r>
            <a:r>
              <a:rPr lang="ja-JP" altLang="en-US" dirty="0"/>
              <a:t>せきも　よく　出ます。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看護師</a:t>
            </a:r>
            <a:r>
              <a:rPr lang="en-US" altLang="ja-JP" dirty="0"/>
              <a:t>		</a:t>
            </a:r>
            <a:r>
              <a:rPr lang="ja-JP" altLang="en-US" dirty="0"/>
              <a:t>わかりました。熱を　はかって　みましょう。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熱が　高いですね。少々　お待ちください。</a:t>
            </a:r>
            <a:endParaRPr lang="en-US" altLang="ja-JP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670908-9FFC-4449-A816-2F4D7AEC72B2}"/>
              </a:ext>
            </a:extLst>
          </p:cNvPr>
          <p:cNvSpPr txBox="1"/>
          <p:nvPr/>
        </p:nvSpPr>
        <p:spPr>
          <a:xfrm>
            <a:off x="4271088" y="119996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　まえ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B81572-E44C-4BCB-8AC2-6C727B344424}"/>
              </a:ext>
            </a:extLst>
          </p:cNvPr>
          <p:cNvSpPr txBox="1"/>
          <p:nvPr/>
        </p:nvSpPr>
        <p:spPr>
          <a:xfrm>
            <a:off x="2329410" y="1754751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なか</a:t>
            </a:r>
            <a:r>
              <a:rPr lang="ko-KR" altLang="en-US" sz="800" dirty="0"/>
              <a:t> </a:t>
            </a:r>
            <a:r>
              <a:rPr lang="ja-JP" altLang="en-US" sz="800" dirty="0"/>
              <a:t>むら とも   こ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A72754-D584-4402-85AD-E8FDCB14FA30}"/>
              </a:ext>
            </a:extLst>
          </p:cNvPr>
          <p:cNvSpPr txBox="1"/>
          <p:nvPr/>
        </p:nvSpPr>
        <p:spPr>
          <a:xfrm>
            <a:off x="2267744" y="284772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あたま</a:t>
            </a:r>
            <a:endParaRPr lang="ko-KR" alt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6D4BC8-D939-4933-90AB-52A3815B1EB2}"/>
              </a:ext>
            </a:extLst>
          </p:cNvPr>
          <p:cNvSpPr txBox="1"/>
          <p:nvPr/>
        </p:nvSpPr>
        <p:spPr>
          <a:xfrm>
            <a:off x="3677752" y="4482268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ねつ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B5ED7C-EE8E-423C-AC8B-A2547F8ED41A}"/>
              </a:ext>
            </a:extLst>
          </p:cNvPr>
          <p:cNvSpPr txBox="1"/>
          <p:nvPr/>
        </p:nvSpPr>
        <p:spPr>
          <a:xfrm>
            <a:off x="2318499" y="339541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ほか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63770A-2EEF-4DA9-BBC3-B4DF36B96FB4}"/>
              </a:ext>
            </a:extLst>
          </p:cNvPr>
          <p:cNvSpPr txBox="1"/>
          <p:nvPr/>
        </p:nvSpPr>
        <p:spPr>
          <a:xfrm>
            <a:off x="2915816" y="339541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しょうじょう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DAABC5-2B1E-4395-A2BB-61BECA691A7C}"/>
              </a:ext>
            </a:extLst>
          </p:cNvPr>
          <p:cNvSpPr txBox="1"/>
          <p:nvPr/>
        </p:nvSpPr>
        <p:spPr>
          <a:xfrm>
            <a:off x="3593881" y="393916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で</a:t>
            </a:r>
            <a:endParaRPr lang="ko-KR" alt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EC0BC7-31E0-4CAA-8320-D2CA5D2EA96D}"/>
              </a:ext>
            </a:extLst>
          </p:cNvPr>
          <p:cNvSpPr txBox="1"/>
          <p:nvPr/>
        </p:nvSpPr>
        <p:spPr>
          <a:xfrm>
            <a:off x="2324939" y="2297857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なか</a:t>
            </a:r>
            <a:r>
              <a:rPr lang="ko-KR" altLang="en-US" sz="800" dirty="0"/>
              <a:t> </a:t>
            </a:r>
            <a:r>
              <a:rPr lang="ja-JP" altLang="en-US" sz="800" dirty="0"/>
              <a:t>むら</a:t>
            </a:r>
            <a:endParaRPr lang="ko-KR" alt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14600B-9799-4574-9A9B-98DADE9E893F}"/>
              </a:ext>
            </a:extLst>
          </p:cNvPr>
          <p:cNvSpPr txBox="1"/>
          <p:nvPr/>
        </p:nvSpPr>
        <p:spPr>
          <a:xfrm>
            <a:off x="2936149" y="284772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いた</a:t>
            </a:r>
            <a:endParaRPr lang="ko-KR" alt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06A16A-9579-4125-902F-D58A5263EC3D}"/>
              </a:ext>
            </a:extLst>
          </p:cNvPr>
          <p:cNvSpPr txBox="1"/>
          <p:nvPr/>
        </p:nvSpPr>
        <p:spPr>
          <a:xfrm>
            <a:off x="3625136" y="284772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ねつ</a:t>
            </a:r>
            <a:endParaRPr lang="ko-KR" altLang="en-US" sz="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B3C8440-A929-46A4-8F91-CBA782DD8B83}"/>
              </a:ext>
            </a:extLst>
          </p:cNvPr>
          <p:cNvSpPr txBox="1"/>
          <p:nvPr/>
        </p:nvSpPr>
        <p:spPr>
          <a:xfrm>
            <a:off x="2324939" y="5028594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ねつ</a:t>
            </a:r>
            <a:endParaRPr lang="ko-KR" altLang="en-US" sz="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F990292-017A-402E-9338-423426AFF011}"/>
              </a:ext>
            </a:extLst>
          </p:cNvPr>
          <p:cNvSpPr txBox="1"/>
          <p:nvPr/>
        </p:nvSpPr>
        <p:spPr>
          <a:xfrm>
            <a:off x="2936149" y="5028594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たか</a:t>
            </a:r>
            <a:endParaRPr lang="ko-KR" altLang="en-US" sz="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920292-6779-47AA-8806-2643F3E65672}"/>
              </a:ext>
            </a:extLst>
          </p:cNvPr>
          <p:cNvSpPr txBox="1"/>
          <p:nvPr/>
        </p:nvSpPr>
        <p:spPr>
          <a:xfrm>
            <a:off x="4160285" y="5028594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しょうしょう</a:t>
            </a:r>
            <a:endParaRPr lang="ko-KR" altLang="en-US" sz="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9B1864-0366-4095-AA27-64DF5521C1AB}"/>
              </a:ext>
            </a:extLst>
          </p:cNvPr>
          <p:cNvSpPr txBox="1"/>
          <p:nvPr/>
        </p:nvSpPr>
        <p:spPr>
          <a:xfrm>
            <a:off x="5053516" y="5028594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ま</a:t>
            </a:r>
            <a:endParaRPr lang="ko-KR" altLang="en-US" sz="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FD26807-F911-4DF8-84C1-E87308C6346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6" y="2899085"/>
            <a:ext cx="3284992" cy="1618443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7584" y="764704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7644" y="1345784"/>
            <a:ext cx="360000" cy="360000"/>
          </a:xfrm>
          <a:prstGeom prst="rect">
            <a:avLst/>
          </a:prstGeom>
        </p:spPr>
      </p:pic>
      <p:pic>
        <p:nvPicPr>
          <p:cNvPr id="11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7644" y="1863012"/>
            <a:ext cx="360000" cy="360000"/>
          </a:xfrm>
          <a:prstGeom prst="rect">
            <a:avLst/>
          </a:prstGeom>
        </p:spPr>
      </p:pic>
      <p:pic>
        <p:nvPicPr>
          <p:cNvPr id="12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7644" y="2421503"/>
            <a:ext cx="360000" cy="360000"/>
          </a:xfrm>
          <a:prstGeom prst="rect">
            <a:avLst/>
          </a:prstGeom>
        </p:spPr>
      </p:pic>
      <p:pic>
        <p:nvPicPr>
          <p:cNvPr id="23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7644" y="2988326"/>
            <a:ext cx="360000" cy="360000"/>
          </a:xfrm>
          <a:prstGeom prst="rect">
            <a:avLst/>
          </a:prstGeom>
        </p:spPr>
      </p:pic>
      <p:pic>
        <p:nvPicPr>
          <p:cNvPr id="24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7644" y="3538376"/>
            <a:ext cx="360000" cy="360000"/>
          </a:xfrm>
          <a:prstGeom prst="rect">
            <a:avLst/>
          </a:prstGeom>
        </p:spPr>
      </p:pic>
      <p:pic>
        <p:nvPicPr>
          <p:cNvPr id="25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7644" y="4083150"/>
            <a:ext cx="360000" cy="360000"/>
          </a:xfrm>
          <a:prstGeom prst="rect">
            <a:avLst/>
          </a:prstGeom>
        </p:spPr>
      </p:pic>
      <p:pic>
        <p:nvPicPr>
          <p:cNvPr id="26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7644" y="4628158"/>
            <a:ext cx="360000" cy="360000"/>
          </a:xfrm>
          <a:prstGeom prst="rect">
            <a:avLst/>
          </a:prstGeom>
        </p:spPr>
      </p:pic>
      <p:pic>
        <p:nvPicPr>
          <p:cNvPr id="27" name="8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7644" y="517448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95536" y="1198671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看護師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（お）名前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頭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痛い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熱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他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症状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せき</a:t>
            </a:r>
            <a:endParaRPr lang="en-US" altLang="ja-JP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2411760" y="1198670"/>
            <a:ext cx="3024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간</a:t>
            </a:r>
            <a:r>
              <a:rPr lang="ko-KR" altLang="en-US" dirty="0" smtClean="0"/>
              <a:t>호사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이름</a:t>
            </a:r>
            <a:r>
              <a:rPr lang="en-US" altLang="ko-KR" dirty="0" smtClean="0"/>
              <a:t>(</a:t>
            </a:r>
            <a:r>
              <a:rPr lang="ko-KR" altLang="en-US" dirty="0" smtClean="0"/>
              <a:t>성함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ko-KR" altLang="en-US" dirty="0" smtClean="0"/>
              <a:t>머리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아프다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다른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증상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기침</a:t>
            </a:r>
            <a:endParaRPr lang="en-US" altLang="ko-KR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03820" y="1065070"/>
            <a:ext cx="817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</a:t>
            </a:r>
            <a:r>
              <a:rPr lang="ja-JP" altLang="en-US" sz="800" dirty="0" smtClean="0"/>
              <a:t>ん</a:t>
            </a:r>
            <a:r>
              <a:rPr lang="ko-KR" altLang="en-US" sz="800" dirty="0" smtClean="0"/>
              <a:t>  </a:t>
            </a:r>
            <a:r>
              <a:rPr lang="ja-JP" altLang="en-US" sz="800" dirty="0" smtClean="0"/>
              <a:t>ご   し</a:t>
            </a:r>
            <a:endParaRPr lang="ko-KR" alt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652064" y="217643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あたま</a:t>
            </a:r>
            <a:endParaRPr lang="ko-KR" alt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686568" y="270892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いた</a:t>
            </a:r>
            <a:endParaRPr lang="ko-KR" alt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4499992" y="1198671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よく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出る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はかる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高い</a:t>
            </a:r>
            <a:endParaRPr lang="en-US" altLang="ja-JP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6516216" y="1198670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자주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나오다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재다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높다</a:t>
            </a:r>
            <a:endParaRPr lang="en-US" altLang="ko-KR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1199183" y="162880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なまえ</a:t>
            </a:r>
            <a:endParaRPr lang="ko-KR" alt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691952" y="3266363"/>
            <a:ext cx="817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ねつ</a:t>
            </a:r>
            <a:endParaRPr lang="ko-KR" alt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680700" y="4377723"/>
            <a:ext cx="823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しょうじょう</a:t>
            </a:r>
            <a:endParaRPr lang="ko-KR" alt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4860032" y="162880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で</a:t>
            </a:r>
            <a:endParaRPr lang="ko-KR" alt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686804" y="3830093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ほか</a:t>
            </a:r>
            <a:endParaRPr lang="ko-KR" altLang="en-US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4813902" y="270892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たか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040" y="1205203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040" y="1752833"/>
            <a:ext cx="360000" cy="36000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040" y="2311376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040" y="2854154"/>
            <a:ext cx="360000" cy="360000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040" y="3423488"/>
            <a:ext cx="360000" cy="360000"/>
          </a:xfrm>
          <a:prstGeom prst="rect">
            <a:avLst/>
          </a:prstGeom>
        </p:spPr>
      </p:pic>
      <p:pic>
        <p:nvPicPr>
          <p:cNvPr id="8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040" y="3952714"/>
            <a:ext cx="360000" cy="360000"/>
          </a:xfrm>
          <a:prstGeom prst="rect">
            <a:avLst/>
          </a:prstGeom>
        </p:spPr>
      </p:pic>
      <p:pic>
        <p:nvPicPr>
          <p:cNvPr id="9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040" y="4501502"/>
            <a:ext cx="360000" cy="360000"/>
          </a:xfrm>
          <a:prstGeom prst="rect">
            <a:avLst/>
          </a:prstGeom>
        </p:spPr>
      </p:pic>
      <p:pic>
        <p:nvPicPr>
          <p:cNvPr id="10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040" y="5050720"/>
            <a:ext cx="360000" cy="360000"/>
          </a:xfrm>
          <a:prstGeom prst="rect">
            <a:avLst/>
          </a:prstGeom>
        </p:spPr>
      </p:pic>
      <p:pic>
        <p:nvPicPr>
          <p:cNvPr id="11" name="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139992" y="1225492"/>
            <a:ext cx="360000" cy="360000"/>
          </a:xfrm>
          <a:prstGeom prst="rect">
            <a:avLst/>
          </a:prstGeom>
        </p:spPr>
      </p:pic>
      <p:pic>
        <p:nvPicPr>
          <p:cNvPr id="12" name="10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139992" y="1755564"/>
            <a:ext cx="360000" cy="360000"/>
          </a:xfrm>
          <a:prstGeom prst="rect">
            <a:avLst/>
          </a:prstGeom>
        </p:spPr>
      </p:pic>
      <p:pic>
        <p:nvPicPr>
          <p:cNvPr id="14" name="12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139992" y="2857249"/>
            <a:ext cx="360000" cy="360000"/>
          </a:xfrm>
          <a:prstGeom prst="rect">
            <a:avLst/>
          </a:prstGeom>
        </p:spPr>
      </p:pic>
      <p:pic>
        <p:nvPicPr>
          <p:cNvPr id="15" name="101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139992" y="230303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6C8C356-36D5-4EF1-9990-854D61F58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49808"/>
            <a:ext cx="2880000" cy="216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대화를 잘 듣고 보기와 같이 대화해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3" name="Picture 2" descr="C:\Users\Administrator\Desktop\캡처.JPG">
            <a:extLst>
              <a:ext uri="{FF2B5EF4-FFF2-40B4-BE49-F238E27FC236}">
                <a16:creationId xmlns:a16="http://schemas.microsoft.com/office/drawing/2014/main" xmlns="" id="{1E8FD448-EE8A-4A6D-872D-E09C2E59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CF574C-9DDD-49FE-BA54-9D67919AB0FF}"/>
              </a:ext>
            </a:extLst>
          </p:cNvPr>
          <p:cNvSpPr txBox="1"/>
          <p:nvPr/>
        </p:nvSpPr>
        <p:spPr>
          <a:xfrm>
            <a:off x="827584" y="1849381"/>
            <a:ext cx="6696744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頭</a:t>
            </a:r>
            <a:r>
              <a:rPr lang="ja-JP" altLang="en-US" dirty="0"/>
              <a:t>が　</a:t>
            </a:r>
            <a:r>
              <a:rPr lang="ja-JP" altLang="en-US" dirty="0">
                <a:solidFill>
                  <a:schemeClr val="accent6"/>
                </a:solidFill>
              </a:rPr>
              <a:t>痛い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A9504C-88B4-4FF0-87CD-23C199A26A2C}"/>
              </a:ext>
            </a:extLst>
          </p:cNvPr>
          <p:cNvSpPr txBox="1"/>
          <p:nvPr/>
        </p:nvSpPr>
        <p:spPr>
          <a:xfrm>
            <a:off x="5076056" y="5790663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頭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痛い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603618-AA61-43FA-BA7D-B6A2A028321D}"/>
              </a:ext>
            </a:extLst>
          </p:cNvPr>
          <p:cNvSpPr txBox="1"/>
          <p:nvPr/>
        </p:nvSpPr>
        <p:spPr>
          <a:xfrm>
            <a:off x="1151082" y="2454985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あたま</a:t>
            </a:r>
            <a:endParaRPr lang="ko-KR" alt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68ACB15-FD8B-413C-BC4D-221E0331233F}"/>
              </a:ext>
            </a:extLst>
          </p:cNvPr>
          <p:cNvSpPr txBox="1"/>
          <p:nvPr/>
        </p:nvSpPr>
        <p:spPr>
          <a:xfrm>
            <a:off x="1814654" y="2454985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いた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9245" y="152126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1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8B6F41B-5017-4D3B-919D-83C51D7987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b="2500"/>
          <a:stretch/>
        </p:blipFill>
        <p:spPr>
          <a:xfrm>
            <a:off x="828000" y="1846800"/>
            <a:ext cx="2160000" cy="162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9233D7A-4656-4367-8785-69C695574B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b="2849"/>
          <a:stretch/>
        </p:blipFill>
        <p:spPr>
          <a:xfrm>
            <a:off x="828000" y="4366800"/>
            <a:ext cx="2160000" cy="162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49673B4-3520-4C99-BEB3-E5ACDF7F38F0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はな</a:t>
            </a:r>
            <a:r>
              <a:rPr lang="en-US" altLang="ja-JP" dirty="0"/>
              <a:t> / </a:t>
            </a:r>
            <a:r>
              <a:rPr lang="ja-JP" altLang="en-US" dirty="0"/>
              <a:t>つまる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A73DD34-A737-4212-A85F-9A66D7353C1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めまい</a:t>
            </a:r>
            <a:r>
              <a:rPr lang="en-US" altLang="ja-JP" dirty="0"/>
              <a:t> / </a:t>
            </a:r>
            <a:r>
              <a:rPr lang="ja-JP" altLang="en-US" dirty="0"/>
              <a:t>する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A60F6D6-B1C0-4BEF-B07E-74F27488018D}"/>
              </a:ext>
            </a:extLst>
          </p:cNvPr>
          <p:cNvSpPr txBox="1"/>
          <p:nvPr/>
        </p:nvSpPr>
        <p:spPr>
          <a:xfrm>
            <a:off x="3587422" y="2054660"/>
            <a:ext cx="5449074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はな</a:t>
            </a:r>
            <a:r>
              <a:rPr lang="ja-JP" altLang="en-US" dirty="0"/>
              <a:t>が　</a:t>
            </a:r>
            <a:r>
              <a:rPr lang="ja-JP" altLang="en-US" dirty="0">
                <a:solidFill>
                  <a:schemeClr val="accent6"/>
                </a:solidFill>
              </a:rPr>
              <a:t>つまる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BF715A5-F0F1-4C97-88F6-9A647B9DA949}"/>
              </a:ext>
            </a:extLst>
          </p:cNvPr>
          <p:cNvSpPr txBox="1"/>
          <p:nvPr/>
        </p:nvSpPr>
        <p:spPr>
          <a:xfrm>
            <a:off x="3599772" y="4574940"/>
            <a:ext cx="532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めまい</a:t>
            </a:r>
            <a:r>
              <a:rPr lang="ja-JP" altLang="en-US" dirty="0"/>
              <a:t>が　</a:t>
            </a:r>
            <a:r>
              <a:rPr lang="ja-JP" altLang="en-US" dirty="0">
                <a:solidFill>
                  <a:schemeClr val="accent6"/>
                </a:solidFill>
              </a:rPr>
              <a:t>する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66E9D22-8C90-47B0-A23B-DF67D440F86B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8E62A18-321E-4881-BE7B-3850CD0B7E47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5956" y="1475492"/>
            <a:ext cx="360000" cy="3600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5956" y="39957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40172E26-E71C-406B-969A-72AC17200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89A81E92-A207-4649-92DE-E215D18C50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7" y="4365104"/>
            <a:ext cx="2160000" cy="16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404AFA-6B2C-463E-9910-0E9A4DCF8A55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F1B048-B275-4932-B031-7CA518E2CCF6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ひふ</a:t>
            </a:r>
            <a:r>
              <a:rPr lang="en-US" altLang="ja-JP" dirty="0"/>
              <a:t> / </a:t>
            </a:r>
            <a:r>
              <a:rPr lang="ja-JP" altLang="en-US" dirty="0"/>
              <a:t>かゆい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F59C49-AC64-441D-928C-C9B63EFF286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せき</a:t>
            </a:r>
            <a:r>
              <a:rPr lang="en-US" altLang="ja-JP" dirty="0"/>
              <a:t> / </a:t>
            </a:r>
            <a:r>
              <a:rPr lang="ja-JP" altLang="en-US" dirty="0"/>
              <a:t>でる</a:t>
            </a:r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112CD8-F171-4240-A836-E6C984FA58CF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MS UI Gothic"/>
              </a:rPr>
              <a:t>➍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95F473-58E9-438F-853C-8E2BAEBAD295}"/>
              </a:ext>
            </a:extLst>
          </p:cNvPr>
          <p:cNvSpPr txBox="1"/>
          <p:nvPr/>
        </p:nvSpPr>
        <p:spPr>
          <a:xfrm>
            <a:off x="3587422" y="2054660"/>
            <a:ext cx="5449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ひふ</a:t>
            </a:r>
            <a:r>
              <a:rPr lang="ja-JP" altLang="en-US" dirty="0"/>
              <a:t>が　</a:t>
            </a:r>
            <a:r>
              <a:rPr lang="ja-JP" altLang="en-US" dirty="0">
                <a:solidFill>
                  <a:schemeClr val="accent6"/>
                </a:solidFill>
              </a:rPr>
              <a:t>かゆい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95305AA-32EF-4FCF-A65B-1C0391CF4AE4}"/>
              </a:ext>
            </a:extLst>
          </p:cNvPr>
          <p:cNvSpPr txBox="1"/>
          <p:nvPr/>
        </p:nvSpPr>
        <p:spPr>
          <a:xfrm>
            <a:off x="3599772" y="4574940"/>
            <a:ext cx="5544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せき</a:t>
            </a:r>
            <a:r>
              <a:rPr lang="ja-JP" altLang="en-US" dirty="0"/>
              <a:t>が　</a:t>
            </a:r>
            <a:r>
              <a:rPr lang="ja-JP" altLang="en-US" dirty="0">
                <a:solidFill>
                  <a:schemeClr val="accent6"/>
                </a:solidFill>
              </a:rPr>
              <a:t>でる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E7ED717-0F45-43FF-9BC9-A77F3E3C44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828000" y="1846800"/>
            <a:ext cx="2160000" cy="162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17DC38A-9408-46B5-A101-133ECC2916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b="2439"/>
          <a:stretch/>
        </p:blipFill>
        <p:spPr>
          <a:xfrm>
            <a:off x="828000" y="4366800"/>
            <a:ext cx="2160000" cy="1620000"/>
          </a:xfrm>
          <a:prstGeom prst="rect">
            <a:avLst/>
          </a:prstGeom>
        </p:spPr>
      </p:pic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9157" y="1475418"/>
            <a:ext cx="360000" cy="360000"/>
          </a:xfrm>
          <a:prstGeom prst="rect">
            <a:avLst/>
          </a:prstGeom>
        </p:spPr>
      </p:pic>
      <p:pic>
        <p:nvPicPr>
          <p:cNvPr id="4" name="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9157" y="39957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응급실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146263"/>
            <a:ext cx="8280920" cy="388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医者</a:t>
            </a:r>
            <a:r>
              <a:rPr lang="en-US" altLang="ja-JP" dirty="0"/>
              <a:t>	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患者</a:t>
            </a:r>
            <a:r>
              <a:rPr lang="en-US" altLang="ja-JP" dirty="0">
                <a:latin typeface="DFHSMincho-W5-WIN-RKSJ-H"/>
              </a:rPr>
              <a:t>	</a:t>
            </a:r>
            <a:r>
              <a:rPr lang="ja-JP" altLang="en-US" dirty="0">
                <a:latin typeface="DFHSMincho-W5-WIN-RKSJ-H"/>
              </a:rPr>
              <a:t>お腹が　いたいんです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医者</a:t>
            </a:r>
            <a:r>
              <a:rPr lang="en-US" altLang="ja-JP" dirty="0"/>
              <a:t>	</a:t>
            </a:r>
            <a:r>
              <a:rPr lang="ja-JP" altLang="en-US" dirty="0"/>
              <a:t>お昼に　何を　食べましたか。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患者</a:t>
            </a:r>
            <a:r>
              <a:rPr lang="en-US" altLang="ja-JP" dirty="0">
                <a:latin typeface="DFHSMincho-W5-WIN-RKSJ-H"/>
              </a:rPr>
              <a:t>	</a:t>
            </a:r>
            <a:r>
              <a:rPr lang="ja-JP" altLang="en-US" dirty="0">
                <a:latin typeface="DFHSMincho-W5-WIN-RKSJ-H"/>
              </a:rPr>
              <a:t>サンドイッチを　食べました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医者</a:t>
            </a:r>
            <a:r>
              <a:rPr lang="en-US" altLang="ja-JP" dirty="0"/>
              <a:t>	</a:t>
            </a:r>
            <a:r>
              <a:rPr lang="ja-JP" altLang="en-US" dirty="0"/>
              <a:t>他に　何も　食べませんでしたか。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患者</a:t>
            </a:r>
            <a:r>
              <a:rPr lang="en-US" altLang="ja-JP" dirty="0">
                <a:latin typeface="DFHSMincho-W5-WIN-RKSJ-H"/>
              </a:rPr>
              <a:t>	</a:t>
            </a:r>
            <a:r>
              <a:rPr lang="ja-JP" altLang="en-US" dirty="0">
                <a:latin typeface="DFHSMincho-W5-WIN-RKSJ-H"/>
              </a:rPr>
              <a:t>はい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医者</a:t>
            </a:r>
            <a:r>
              <a:rPr lang="en-US" altLang="ja-JP" dirty="0"/>
              <a:t>	</a:t>
            </a:r>
            <a:r>
              <a:rPr lang="ja-JP" altLang="en-US" dirty="0"/>
              <a:t>こちらで　しばらく　お待ちください。</a:t>
            </a:r>
            <a:endParaRPr lang="en-US" altLang="ja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9D16D2-91D2-444F-8290-AA3C0491954B}"/>
              </a:ext>
            </a:extLst>
          </p:cNvPr>
          <p:cNvSpPr txBox="1"/>
          <p:nvPr/>
        </p:nvSpPr>
        <p:spPr>
          <a:xfrm>
            <a:off x="1619672" y="175619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なか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03071C-C8AC-40A8-BCCC-E4E0B9D89DE4}"/>
              </a:ext>
            </a:extLst>
          </p:cNvPr>
          <p:cNvSpPr txBox="1"/>
          <p:nvPr/>
        </p:nvSpPr>
        <p:spPr>
          <a:xfrm>
            <a:off x="1619672" y="2294078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ひる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C2D9C9-0548-4963-9F45-B4882B4A93D1}"/>
              </a:ext>
            </a:extLst>
          </p:cNvPr>
          <p:cNvSpPr txBox="1"/>
          <p:nvPr/>
        </p:nvSpPr>
        <p:spPr>
          <a:xfrm>
            <a:off x="2214313" y="2294078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EF1DF5-F253-40FA-BE4A-11F6ADABDC8B}"/>
              </a:ext>
            </a:extLst>
          </p:cNvPr>
          <p:cNvSpPr txBox="1"/>
          <p:nvPr/>
        </p:nvSpPr>
        <p:spPr>
          <a:xfrm>
            <a:off x="2944909" y="2840844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た</a:t>
            </a:r>
            <a:endParaRPr lang="ko-KR" alt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81B10F-BDA2-4FA4-B056-FB7B89079406}"/>
              </a:ext>
            </a:extLst>
          </p:cNvPr>
          <p:cNvSpPr txBox="1"/>
          <p:nvPr/>
        </p:nvSpPr>
        <p:spPr>
          <a:xfrm>
            <a:off x="1403648" y="3387610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ほか</a:t>
            </a:r>
            <a:endParaRPr lang="ko-KR" alt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582027-E955-4BBB-97AE-57935124399D}"/>
              </a:ext>
            </a:extLst>
          </p:cNvPr>
          <p:cNvSpPr txBox="1"/>
          <p:nvPr/>
        </p:nvSpPr>
        <p:spPr>
          <a:xfrm>
            <a:off x="3461435" y="4481142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ま</a:t>
            </a:r>
            <a:endParaRPr lang="ko-KR" alt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A08FD3A-85AE-49A9-BE46-5505A73418B5}"/>
              </a:ext>
            </a:extLst>
          </p:cNvPr>
          <p:cNvSpPr txBox="1"/>
          <p:nvPr/>
        </p:nvSpPr>
        <p:spPr>
          <a:xfrm>
            <a:off x="2000492" y="3387610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CE0449-848F-43AA-903B-BD66CF22EE87}"/>
              </a:ext>
            </a:extLst>
          </p:cNvPr>
          <p:cNvSpPr txBox="1"/>
          <p:nvPr/>
        </p:nvSpPr>
        <p:spPr>
          <a:xfrm>
            <a:off x="2603978" y="3387610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た</a:t>
            </a:r>
            <a:endParaRPr lang="ko-KR" altLang="en-US" sz="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B96614-0B4A-46C9-AE0B-EA6DC533754B}"/>
              </a:ext>
            </a:extLst>
          </p:cNvPr>
          <p:cNvSpPr txBox="1"/>
          <p:nvPr/>
        </p:nvSpPr>
        <p:spPr>
          <a:xfrm>
            <a:off x="2829134" y="2294078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た</a:t>
            </a:r>
            <a:endParaRPr lang="ko-KR" altLang="en-US" sz="8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E7B93117-0A53-4677-A484-9E152B36D5F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09516"/>
            <a:ext cx="4211960" cy="2331851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648" y="786263"/>
            <a:ext cx="360000" cy="360000"/>
          </a:xfrm>
          <a:prstGeom prst="rect">
            <a:avLst/>
          </a:prstGeom>
        </p:spPr>
      </p:pic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614" y="1338400"/>
            <a:ext cx="360000" cy="360000"/>
          </a:xfrm>
          <a:prstGeom prst="rect">
            <a:avLst/>
          </a:prstGeom>
        </p:spPr>
      </p:pic>
      <p:pic>
        <p:nvPicPr>
          <p:cNvPr id="8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614" y="1883408"/>
            <a:ext cx="360000" cy="360000"/>
          </a:xfrm>
          <a:prstGeom prst="rect">
            <a:avLst/>
          </a:prstGeom>
        </p:spPr>
      </p:pic>
      <p:pic>
        <p:nvPicPr>
          <p:cNvPr id="9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614" y="2424687"/>
            <a:ext cx="360000" cy="360000"/>
          </a:xfrm>
          <a:prstGeom prst="rect">
            <a:avLst/>
          </a:prstGeom>
        </p:spPr>
      </p:pic>
      <p:pic>
        <p:nvPicPr>
          <p:cNvPr id="10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614" y="2981000"/>
            <a:ext cx="360000" cy="360000"/>
          </a:xfrm>
          <a:prstGeom prst="rect">
            <a:avLst/>
          </a:prstGeom>
        </p:spPr>
      </p:pic>
      <p:pic>
        <p:nvPicPr>
          <p:cNvPr id="11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614" y="3523454"/>
            <a:ext cx="360000" cy="360000"/>
          </a:xfrm>
          <a:prstGeom prst="rect">
            <a:avLst/>
          </a:prstGeom>
        </p:spPr>
      </p:pic>
      <p:pic>
        <p:nvPicPr>
          <p:cNvPr id="12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614" y="4062571"/>
            <a:ext cx="360000" cy="360000"/>
          </a:xfrm>
          <a:prstGeom prst="rect">
            <a:avLst/>
          </a:prstGeom>
        </p:spPr>
      </p:pic>
      <p:pic>
        <p:nvPicPr>
          <p:cNvPr id="20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614" y="46359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95536" y="1198671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お腹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いたい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（お）昼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サンドイッチ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他に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こちらで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しばらく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お待ちください</a:t>
            </a:r>
            <a:endParaRPr lang="en-US" altLang="ja-JP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2411760" y="1198670"/>
            <a:ext cx="3024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아프다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낮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샌드위치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그 밖에는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이쪽에서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잠시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기다려 주세요</a:t>
            </a:r>
            <a:endParaRPr lang="en-US" altLang="ko-KR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899592" y="106507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</a:t>
            </a:r>
            <a:r>
              <a:rPr lang="ja-JP" altLang="en-US" sz="800" dirty="0" smtClean="0"/>
              <a:t>か</a:t>
            </a:r>
            <a:endParaRPr lang="ko-KR" alt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32868" y="217643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ひる</a:t>
            </a:r>
            <a:endParaRPr lang="ko-KR" alt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686568" y="3262171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ほか</a:t>
            </a:r>
            <a:endParaRPr lang="ko-KR" alt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965789" y="4906664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ま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14" y="1203749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14" y="1755952"/>
            <a:ext cx="360000" cy="36000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14" y="2310652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14" y="2846949"/>
            <a:ext cx="360000" cy="360000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14" y="3408748"/>
            <a:ext cx="360000" cy="360000"/>
          </a:xfrm>
          <a:prstGeom prst="rect">
            <a:avLst/>
          </a:prstGeom>
        </p:spPr>
      </p:pic>
      <p:pic>
        <p:nvPicPr>
          <p:cNvPr id="8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14" y="3947467"/>
            <a:ext cx="360000" cy="360000"/>
          </a:xfrm>
          <a:prstGeom prst="rect">
            <a:avLst/>
          </a:prstGeom>
        </p:spPr>
      </p:pic>
      <p:pic>
        <p:nvPicPr>
          <p:cNvPr id="9" name="8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14" y="5039054"/>
            <a:ext cx="360000" cy="360000"/>
          </a:xfrm>
          <a:prstGeom prst="rect">
            <a:avLst/>
          </a:prstGeom>
        </p:spPr>
      </p:pic>
      <p:pic>
        <p:nvPicPr>
          <p:cNvPr id="10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14" y="450475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4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CF6B54-CB53-4A64-984E-53911E715745}"/>
              </a:ext>
            </a:extLst>
          </p:cNvPr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대화를 잘 듣고 보기와 같이 증상을 말해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33131BF-F179-4665-BC36-6691DD178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00" y="1846800"/>
            <a:ext cx="1620000" cy="1620000"/>
          </a:xfrm>
          <a:prstGeom prst="rect">
            <a:avLst/>
          </a:prstGeom>
        </p:spPr>
      </p:pic>
      <p:pic>
        <p:nvPicPr>
          <p:cNvPr id="18" name="Picture 2" descr="C:\Users\Administrator\Desktop\캡처.JPG">
            <a:extLst>
              <a:ext uri="{FF2B5EF4-FFF2-40B4-BE49-F238E27FC236}">
                <a16:creationId xmlns:a16="http://schemas.microsoft.com/office/drawing/2014/main" xmlns="" id="{C90C429C-54A3-4312-89FE-6776D94A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AFC719-AC74-4FE3-AF65-4BD95A935483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おなかが　いたい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2B17C17-F83A-443B-977B-4A8A818B822F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はが　いたい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5B2B00-E7CD-4351-AC91-8B21FE235E60}"/>
              </a:ext>
            </a:extLst>
          </p:cNvPr>
          <p:cNvSpPr txBox="1"/>
          <p:nvPr/>
        </p:nvSpPr>
        <p:spPr>
          <a:xfrm>
            <a:off x="3587422" y="2098274"/>
            <a:ext cx="5040560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おなかが　いたい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DDB3E1-AC89-47E1-885E-FFCC62361051}"/>
              </a:ext>
            </a:extLst>
          </p:cNvPr>
          <p:cNvSpPr txBox="1"/>
          <p:nvPr/>
        </p:nvSpPr>
        <p:spPr>
          <a:xfrm>
            <a:off x="3613391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はが　いたい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66A6B0E-80D3-4355-9912-56C284F8907E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F76AC238-F73E-4F31-B403-AD79DC2F84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00" y="4365104"/>
            <a:ext cx="1620000" cy="1620000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7584" y="4005104"/>
            <a:ext cx="360000" cy="360000"/>
          </a:xfrm>
          <a:prstGeom prst="rect">
            <a:avLst/>
          </a:prstGeom>
        </p:spPr>
      </p:pic>
      <p:pic>
        <p:nvPicPr>
          <p:cNvPr id="3" name="보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989" y="15053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일본의 병원 </a:t>
            </a:r>
            <a:r>
              <a:rPr lang="ko-KR" alt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진료과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3A9AFD7-F8B3-4C3D-A6E2-62B4A191B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2" y="3071577"/>
            <a:ext cx="1033272" cy="158496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AB60557-2D21-4B10-AD5C-5FD79FFEF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2" y="2189758"/>
            <a:ext cx="1911096" cy="179222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EC3F6FC8-4C49-4A3F-9DA6-9F9BD00A7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62" y="1126450"/>
            <a:ext cx="990600" cy="155448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CF711521-C62B-4C9B-B6B4-B675EED45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72" y="4897177"/>
            <a:ext cx="1533144" cy="151180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D44C3CC6-C202-4811-B150-C84EFAF6D3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54" y="884844"/>
            <a:ext cx="1106424" cy="110032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8F1805CC-4BCB-42F5-A913-40114B489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04" y="2680930"/>
            <a:ext cx="1984248" cy="172516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8DA7E363-36DA-4149-AD7B-2A3AFD2698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18" y="890230"/>
            <a:ext cx="1386840" cy="157276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DC1B5261-591D-4937-88BB-0F821A4BE3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20" y="4624030"/>
            <a:ext cx="1420368" cy="1743456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B2655FBD-1E1C-4EEA-885B-EAC44F1B0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08" y="4628953"/>
            <a:ext cx="1167384" cy="17800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5274065-EC98-45CA-9BC0-B542D506F6DE}"/>
              </a:ext>
            </a:extLst>
          </p:cNvPr>
          <p:cNvSpPr txBox="1"/>
          <p:nvPr/>
        </p:nvSpPr>
        <p:spPr>
          <a:xfrm>
            <a:off x="332484" y="1903690"/>
            <a:ext cx="1575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さんふじんか</a:t>
            </a:r>
            <a:endParaRPr lang="en-US" altLang="ja-JP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산부인과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E8441E5-C46A-4853-A7B2-314E71AD3672}"/>
              </a:ext>
            </a:extLst>
          </p:cNvPr>
          <p:cNvSpPr txBox="1"/>
          <p:nvPr/>
        </p:nvSpPr>
        <p:spPr>
          <a:xfrm>
            <a:off x="3109344" y="1198292"/>
            <a:ext cx="1575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がんか</a:t>
            </a:r>
            <a:endParaRPr lang="en-US" altLang="ja-JP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안과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6D1EF84-D47D-4B85-989D-2A15084C4098}"/>
              </a:ext>
            </a:extLst>
          </p:cNvPr>
          <p:cNvSpPr txBox="1"/>
          <p:nvPr/>
        </p:nvSpPr>
        <p:spPr>
          <a:xfrm>
            <a:off x="7531638" y="999758"/>
            <a:ext cx="17072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じびいんこうか</a:t>
            </a:r>
            <a:endParaRPr lang="en-US" altLang="ja-JP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이비인후과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9421414-1864-43A9-A3E1-71C9E51BE6BB}"/>
              </a:ext>
            </a:extLst>
          </p:cNvPr>
          <p:cNvSpPr txBox="1"/>
          <p:nvPr/>
        </p:nvSpPr>
        <p:spPr>
          <a:xfrm>
            <a:off x="8048548" y="2452544"/>
            <a:ext cx="17072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げか</a:t>
            </a:r>
            <a:endParaRPr lang="en-US" altLang="ja-JP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외과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2CFDBFF-BC45-4776-988E-8C794B9F25A0}"/>
              </a:ext>
            </a:extLst>
          </p:cNvPr>
          <p:cNvSpPr txBox="1"/>
          <p:nvPr/>
        </p:nvSpPr>
        <p:spPr>
          <a:xfrm>
            <a:off x="7638176" y="5366448"/>
            <a:ext cx="17072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しか</a:t>
            </a:r>
            <a:endParaRPr lang="en-US" altLang="ja-JP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치과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02D48DA-9C06-4853-807C-8BC7D3EA3497}"/>
              </a:ext>
            </a:extLst>
          </p:cNvPr>
          <p:cNvSpPr txBox="1"/>
          <p:nvPr/>
        </p:nvSpPr>
        <p:spPr>
          <a:xfrm>
            <a:off x="5179108" y="4624030"/>
            <a:ext cx="17072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ひふか</a:t>
            </a:r>
            <a:endParaRPr lang="en-US" altLang="ja-JP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피부과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905BE6C-759C-406A-BD53-40D6C1526337}"/>
              </a:ext>
            </a:extLst>
          </p:cNvPr>
          <p:cNvSpPr txBox="1"/>
          <p:nvPr/>
        </p:nvSpPr>
        <p:spPr>
          <a:xfrm>
            <a:off x="149580" y="5546996"/>
            <a:ext cx="17072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しょうにか</a:t>
            </a:r>
            <a:endParaRPr lang="en-US" altLang="ja-JP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소아과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E945ABE-21C0-4D79-AF33-BA92FB7A81B9}"/>
              </a:ext>
            </a:extLst>
          </p:cNvPr>
          <p:cNvSpPr txBox="1"/>
          <p:nvPr/>
        </p:nvSpPr>
        <p:spPr>
          <a:xfrm>
            <a:off x="1723686" y="3698573"/>
            <a:ext cx="17072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ないか</a:t>
            </a:r>
            <a:endParaRPr lang="en-US" altLang="ja-JP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내과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37EC0C9-E40B-4999-BAA2-4BC909B26B5D}"/>
              </a:ext>
            </a:extLst>
          </p:cNvPr>
          <p:cNvSpPr txBox="1"/>
          <p:nvPr/>
        </p:nvSpPr>
        <p:spPr>
          <a:xfrm>
            <a:off x="3735760" y="3838880"/>
            <a:ext cx="1957598" cy="452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びょういん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bg2">
                    <a:lumMod val="50000"/>
                  </a:schemeClr>
                </a:solidFill>
              </a:rPr>
              <a:t>병원</a:t>
            </a:r>
          </a:p>
        </p:txBody>
      </p:sp>
    </p:spTree>
    <p:extLst>
      <p:ext uri="{BB962C8B-B14F-4D97-AF65-F5344CB8AC3E}">
        <p14:creationId xmlns:p14="http://schemas.microsoft.com/office/powerpoint/2010/main" val="33170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30E6A480-2E03-49DB-9671-CF7FAD0DF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00" y="1846800"/>
            <a:ext cx="1620000" cy="1620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567052D-E4FF-49A8-A3CF-2576000C2D18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ねつが　ある</a:t>
            </a:r>
            <a:endParaRPr lang="ko-KR" alt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3779359-B3BE-4960-97C8-00DD44D6B7F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せきが　でる</a:t>
            </a:r>
            <a:endParaRPr lang="ko-KR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440BCF5-C8BE-4ADF-B7F2-8F0D0F8DD366}"/>
              </a:ext>
            </a:extLst>
          </p:cNvPr>
          <p:cNvSpPr txBox="1"/>
          <p:nvPr/>
        </p:nvSpPr>
        <p:spPr>
          <a:xfrm>
            <a:off x="3587422" y="209827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ねつが　ある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4B93D2-F51B-4F8E-9766-CB8255C5DF00}"/>
              </a:ext>
            </a:extLst>
          </p:cNvPr>
          <p:cNvSpPr txBox="1"/>
          <p:nvPr/>
        </p:nvSpPr>
        <p:spPr>
          <a:xfrm>
            <a:off x="3613391" y="4620016"/>
            <a:ext cx="5040560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どう　なさいましたか。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せきが　でる</a:t>
            </a:r>
            <a:r>
              <a:rPr lang="ja-JP" altLang="en-US" dirty="0"/>
              <a:t>んです。</a:t>
            </a:r>
            <a:endParaRPr lang="en-US" altLang="ja-JP" dirty="0"/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E215F6D0-9553-4113-876E-19EC82A3BE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00" y="4365104"/>
            <a:ext cx="1620000" cy="1620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D2420DA-390F-4F25-B87E-C32654C58131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DE4292E-596C-44C5-B51D-CB13CC092C77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865" y="4017043"/>
            <a:ext cx="360000" cy="360000"/>
          </a:xfrm>
          <a:prstGeom prst="rect">
            <a:avLst/>
          </a:prstGeom>
        </p:spPr>
      </p:pic>
      <p:pic>
        <p:nvPicPr>
          <p:cNvPr id="4" name="10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5865" y="14848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CF6B54-CB53-4A64-984E-53911E715745}"/>
              </a:ext>
            </a:extLst>
          </p:cNvPr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대화를 잘 듣고 보기와 같이 대화해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8" name="Picture 2" descr="C:\Users\Administrator\Desktop\캡처.JPG">
            <a:extLst>
              <a:ext uri="{FF2B5EF4-FFF2-40B4-BE49-F238E27FC236}">
                <a16:creationId xmlns:a16="http://schemas.microsoft.com/office/drawing/2014/main" xmlns="" id="{C90C429C-54A3-4312-89FE-6776D94A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AFC719-AC74-4FE3-AF65-4BD95A935483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食べる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サンドイッチ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2B17C17-F83A-443B-977B-4A8A818B822F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飲む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ジュース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5B2B00-E7CD-4351-AC91-8B21FE235E60}"/>
              </a:ext>
            </a:extLst>
          </p:cNvPr>
          <p:cNvSpPr txBox="1"/>
          <p:nvPr/>
        </p:nvSpPr>
        <p:spPr>
          <a:xfrm>
            <a:off x="3587422" y="1822737"/>
            <a:ext cx="5040560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何を　</a:t>
            </a:r>
            <a:r>
              <a:rPr lang="ja-JP" altLang="en-US" dirty="0">
                <a:solidFill>
                  <a:schemeClr val="accent3"/>
                </a:solidFill>
              </a:rPr>
              <a:t>食べ</a:t>
            </a:r>
            <a:r>
              <a:rPr lang="ja-JP" altLang="en-US" dirty="0"/>
              <a:t>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サンドイッチ</a:t>
            </a:r>
            <a:r>
              <a:rPr lang="ja-JP" altLang="en-US" dirty="0"/>
              <a:t>を　</a:t>
            </a:r>
            <a:r>
              <a:rPr lang="ja-JP" altLang="en-US" dirty="0">
                <a:solidFill>
                  <a:schemeClr val="accent3"/>
                </a:solidFill>
              </a:rPr>
              <a:t>食べ</a:t>
            </a:r>
            <a:r>
              <a:rPr lang="ja-JP" altLang="en-US" dirty="0"/>
              <a:t>ました。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何も　</a:t>
            </a:r>
            <a:r>
              <a:rPr lang="ja-JP" altLang="en-US" dirty="0">
                <a:solidFill>
                  <a:schemeClr val="accent3"/>
                </a:solidFill>
              </a:rPr>
              <a:t>食べ</a:t>
            </a:r>
            <a:r>
              <a:rPr lang="ja-JP" altLang="en-US" dirty="0"/>
              <a:t>ませんでした。</a:t>
            </a:r>
            <a:endParaRPr lang="en-US" altLang="ja-JP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DDB3E1-AC89-47E1-885E-FFCC62361051}"/>
              </a:ext>
            </a:extLst>
          </p:cNvPr>
          <p:cNvSpPr txBox="1"/>
          <p:nvPr/>
        </p:nvSpPr>
        <p:spPr>
          <a:xfrm>
            <a:off x="3613391" y="4341204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何を　</a:t>
            </a:r>
            <a:r>
              <a:rPr lang="ja-JP" altLang="en-US" dirty="0">
                <a:solidFill>
                  <a:schemeClr val="accent3"/>
                </a:solidFill>
              </a:rPr>
              <a:t>飲み</a:t>
            </a:r>
            <a:r>
              <a:rPr lang="ja-JP" altLang="en-US" dirty="0"/>
              <a:t>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ジュース</a:t>
            </a:r>
            <a:r>
              <a:rPr lang="ja-JP" altLang="en-US" dirty="0"/>
              <a:t>を　</a:t>
            </a:r>
            <a:r>
              <a:rPr lang="ja-JP" altLang="en-US" dirty="0">
                <a:solidFill>
                  <a:schemeClr val="accent3"/>
                </a:solidFill>
              </a:rPr>
              <a:t>飲み</a:t>
            </a:r>
            <a:r>
              <a:rPr lang="ja-JP" altLang="en-US" dirty="0"/>
              <a:t>ました。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何も　</a:t>
            </a:r>
            <a:r>
              <a:rPr lang="ja-JP" altLang="en-US" dirty="0">
                <a:solidFill>
                  <a:schemeClr val="accent3"/>
                </a:solidFill>
              </a:rPr>
              <a:t>飲み</a:t>
            </a:r>
            <a:r>
              <a:rPr lang="ja-JP" altLang="en-US" dirty="0"/>
              <a:t>ませんでした。</a:t>
            </a:r>
            <a:endParaRPr lang="en-US" altLang="ja-JP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66A6B0E-80D3-4355-9912-56C284F8907E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4CE0AE0-59B4-4A82-B284-1CBBBE5CAB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4" b="35076"/>
          <a:stretch/>
        </p:blipFill>
        <p:spPr>
          <a:xfrm>
            <a:off x="827584" y="4363291"/>
            <a:ext cx="2160000" cy="162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25C29F8-4B3D-4EFF-850D-1153A3A6D4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19741" y="1850988"/>
            <a:ext cx="2160000" cy="16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C1F65B-0EFC-43BD-807C-CEB110F18D79}"/>
              </a:ext>
            </a:extLst>
          </p:cNvPr>
          <p:cNvSpPr txBox="1"/>
          <p:nvPr/>
        </p:nvSpPr>
        <p:spPr>
          <a:xfrm>
            <a:off x="4604628" y="4392956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の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DF540A5-C618-40F1-B55F-1307715D8D6C}"/>
              </a:ext>
            </a:extLst>
          </p:cNvPr>
          <p:cNvSpPr txBox="1"/>
          <p:nvPr/>
        </p:nvSpPr>
        <p:spPr>
          <a:xfrm>
            <a:off x="5173539" y="4941813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の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37487B-56D0-490A-B52D-BA118F97ACD6}"/>
              </a:ext>
            </a:extLst>
          </p:cNvPr>
          <p:cNvSpPr txBox="1"/>
          <p:nvPr/>
        </p:nvSpPr>
        <p:spPr>
          <a:xfrm>
            <a:off x="4597622" y="5496286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の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D637A35-E65E-42E6-BB4C-B9F91EC8FBDD}"/>
              </a:ext>
            </a:extLst>
          </p:cNvPr>
          <p:cNvSpPr txBox="1"/>
          <p:nvPr/>
        </p:nvSpPr>
        <p:spPr>
          <a:xfrm>
            <a:off x="4586028" y="1881802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た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FFCFA26-C538-40CB-93EB-C708373F854B}"/>
              </a:ext>
            </a:extLst>
          </p:cNvPr>
          <p:cNvSpPr txBox="1"/>
          <p:nvPr/>
        </p:nvSpPr>
        <p:spPr>
          <a:xfrm>
            <a:off x="5495704" y="2430659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た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AE0C6A-4834-4088-BC28-7CA64C122D56}"/>
              </a:ext>
            </a:extLst>
          </p:cNvPr>
          <p:cNvSpPr txBox="1"/>
          <p:nvPr/>
        </p:nvSpPr>
        <p:spPr>
          <a:xfrm>
            <a:off x="4579022" y="2985132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た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92FDE52-06F0-44BE-8F00-7307762E31F8}"/>
              </a:ext>
            </a:extLst>
          </p:cNvPr>
          <p:cNvSpPr txBox="1"/>
          <p:nvPr/>
        </p:nvSpPr>
        <p:spPr>
          <a:xfrm>
            <a:off x="3974377" y="1880607"/>
            <a:ext cx="506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F26432D-2CE7-4703-BADC-964A24F96D2B}"/>
              </a:ext>
            </a:extLst>
          </p:cNvPr>
          <p:cNvSpPr txBox="1"/>
          <p:nvPr/>
        </p:nvSpPr>
        <p:spPr>
          <a:xfrm>
            <a:off x="3974377" y="2979316"/>
            <a:ext cx="506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1F4DE2E-65E0-48E6-A74F-CB689C88EEC8}"/>
              </a:ext>
            </a:extLst>
          </p:cNvPr>
          <p:cNvSpPr txBox="1"/>
          <p:nvPr/>
        </p:nvSpPr>
        <p:spPr>
          <a:xfrm>
            <a:off x="4001170" y="4392263"/>
            <a:ext cx="506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C24584D-BA9A-477D-821D-3B3B7E537C47}"/>
              </a:ext>
            </a:extLst>
          </p:cNvPr>
          <p:cNvSpPr txBox="1"/>
          <p:nvPr/>
        </p:nvSpPr>
        <p:spPr>
          <a:xfrm>
            <a:off x="3996897" y="5496286"/>
            <a:ext cx="506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84" y="1505324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9352" y="400370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A3C209A-D809-444B-A737-8A65D9B6D2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741" y="1857152"/>
            <a:ext cx="2160000" cy="162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F850552-552B-401B-A7BD-BCAA8D1507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26250" y="4361478"/>
            <a:ext cx="2160000" cy="1620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567052D-E4FF-49A8-A3CF-2576000C2D18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買う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スマホ</a:t>
            </a:r>
            <a:endParaRPr lang="ko-KR" alt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3779359-B3BE-4960-97C8-00DD44D6B7F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見る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すもう</a:t>
            </a:r>
            <a:endParaRPr lang="ko-KR" alt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D2420DA-390F-4F25-B87E-C32654C58131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DE4292E-596C-44C5-B51D-CB13CC092C77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53030F6-318F-4B6A-87D2-B276ED3014CB}"/>
              </a:ext>
            </a:extLst>
          </p:cNvPr>
          <p:cNvSpPr txBox="1"/>
          <p:nvPr/>
        </p:nvSpPr>
        <p:spPr>
          <a:xfrm>
            <a:off x="3587422" y="1822737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何を　</a:t>
            </a:r>
            <a:r>
              <a:rPr lang="ja-JP" altLang="en-US" dirty="0">
                <a:solidFill>
                  <a:schemeClr val="accent3"/>
                </a:solidFill>
              </a:rPr>
              <a:t>買い</a:t>
            </a:r>
            <a:r>
              <a:rPr lang="ja-JP" altLang="en-US" dirty="0"/>
              <a:t>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スマホ</a:t>
            </a:r>
            <a:r>
              <a:rPr lang="ja-JP" altLang="en-US" dirty="0"/>
              <a:t>を　</a:t>
            </a:r>
            <a:r>
              <a:rPr lang="ja-JP" altLang="en-US" dirty="0">
                <a:solidFill>
                  <a:schemeClr val="accent3"/>
                </a:solidFill>
              </a:rPr>
              <a:t>買い</a:t>
            </a:r>
            <a:r>
              <a:rPr lang="ja-JP" altLang="en-US" dirty="0"/>
              <a:t>ました。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何も　</a:t>
            </a:r>
            <a:r>
              <a:rPr lang="ja-JP" altLang="en-US" dirty="0">
                <a:solidFill>
                  <a:schemeClr val="accent3"/>
                </a:solidFill>
              </a:rPr>
              <a:t>買い</a:t>
            </a:r>
            <a:r>
              <a:rPr lang="ja-JP" altLang="en-US" dirty="0"/>
              <a:t>ませんでした。</a:t>
            </a:r>
            <a:endParaRPr lang="en-US" altLang="ja-JP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1D25CBD-A720-4AFF-8692-BE02F9B8FC30}"/>
              </a:ext>
            </a:extLst>
          </p:cNvPr>
          <p:cNvSpPr txBox="1"/>
          <p:nvPr/>
        </p:nvSpPr>
        <p:spPr>
          <a:xfrm>
            <a:off x="3613391" y="4341204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何を　</a:t>
            </a:r>
            <a:r>
              <a:rPr lang="ja-JP" altLang="en-US" dirty="0">
                <a:solidFill>
                  <a:schemeClr val="accent3"/>
                </a:solidFill>
              </a:rPr>
              <a:t>見</a:t>
            </a:r>
            <a:r>
              <a:rPr lang="ja-JP" altLang="en-US" dirty="0"/>
              <a:t>ましたか。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すもう</a:t>
            </a:r>
            <a:r>
              <a:rPr lang="ja-JP" altLang="en-US" dirty="0"/>
              <a:t>を　</a:t>
            </a:r>
            <a:r>
              <a:rPr lang="ja-JP" altLang="en-US" dirty="0">
                <a:solidFill>
                  <a:schemeClr val="accent3"/>
                </a:solidFill>
              </a:rPr>
              <a:t>見</a:t>
            </a:r>
            <a:r>
              <a:rPr lang="ja-JP" altLang="en-US" dirty="0"/>
              <a:t>ました。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何も　</a:t>
            </a:r>
            <a:r>
              <a:rPr lang="ja-JP" altLang="en-US" dirty="0">
                <a:solidFill>
                  <a:schemeClr val="accent3"/>
                </a:solidFill>
              </a:rPr>
              <a:t>見</a:t>
            </a:r>
            <a:r>
              <a:rPr lang="ja-JP" altLang="en-US" dirty="0"/>
              <a:t>ませんでした。</a:t>
            </a:r>
            <a:endParaRPr lang="en-US" altLang="ja-JP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F903F1-923E-43D4-986E-8647C1165498}"/>
              </a:ext>
            </a:extLst>
          </p:cNvPr>
          <p:cNvSpPr txBox="1"/>
          <p:nvPr/>
        </p:nvSpPr>
        <p:spPr>
          <a:xfrm>
            <a:off x="4604628" y="4392956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み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A2F7A70-0516-4656-937A-EF2E838CD98C}"/>
              </a:ext>
            </a:extLst>
          </p:cNvPr>
          <p:cNvSpPr txBox="1"/>
          <p:nvPr/>
        </p:nvSpPr>
        <p:spPr>
          <a:xfrm>
            <a:off x="4939476" y="4941813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み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589BEE-F5CF-472D-8F3D-4385D11BDACF}"/>
              </a:ext>
            </a:extLst>
          </p:cNvPr>
          <p:cNvSpPr txBox="1"/>
          <p:nvPr/>
        </p:nvSpPr>
        <p:spPr>
          <a:xfrm>
            <a:off x="4597622" y="5496286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み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5AE198-BABD-4D97-8358-7FF62C2B00F5}"/>
              </a:ext>
            </a:extLst>
          </p:cNvPr>
          <p:cNvSpPr txBox="1"/>
          <p:nvPr/>
        </p:nvSpPr>
        <p:spPr>
          <a:xfrm>
            <a:off x="4586028" y="1881802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か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C74EFF-6C85-42F0-B2F7-8828CCC0F05E}"/>
              </a:ext>
            </a:extLst>
          </p:cNvPr>
          <p:cNvSpPr txBox="1"/>
          <p:nvPr/>
        </p:nvSpPr>
        <p:spPr>
          <a:xfrm>
            <a:off x="4977979" y="2430659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か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22B7070-8CCC-4B50-8A09-BB26234381CF}"/>
              </a:ext>
            </a:extLst>
          </p:cNvPr>
          <p:cNvSpPr txBox="1"/>
          <p:nvPr/>
        </p:nvSpPr>
        <p:spPr>
          <a:xfrm>
            <a:off x="4579022" y="2985132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か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64D00C3-5376-40D5-A70A-541F284B7096}"/>
              </a:ext>
            </a:extLst>
          </p:cNvPr>
          <p:cNvSpPr txBox="1"/>
          <p:nvPr/>
        </p:nvSpPr>
        <p:spPr>
          <a:xfrm>
            <a:off x="3974377" y="1880607"/>
            <a:ext cx="506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C38DD54-F388-41A1-8BF8-1121D140C742}"/>
              </a:ext>
            </a:extLst>
          </p:cNvPr>
          <p:cNvSpPr txBox="1"/>
          <p:nvPr/>
        </p:nvSpPr>
        <p:spPr>
          <a:xfrm>
            <a:off x="3974377" y="2979316"/>
            <a:ext cx="506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80ED64C-643C-48DC-9DE8-9E1C68640804}"/>
              </a:ext>
            </a:extLst>
          </p:cNvPr>
          <p:cNvSpPr txBox="1"/>
          <p:nvPr/>
        </p:nvSpPr>
        <p:spPr>
          <a:xfrm>
            <a:off x="4001170" y="4392263"/>
            <a:ext cx="506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4CA61F-FC01-4FC1-8EF4-C26716DFDB77}"/>
              </a:ext>
            </a:extLst>
          </p:cNvPr>
          <p:cNvSpPr txBox="1"/>
          <p:nvPr/>
        </p:nvSpPr>
        <p:spPr>
          <a:xfrm>
            <a:off x="3996897" y="5496286"/>
            <a:ext cx="506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2148" y="1462737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2148" y="398078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2D79E4-187E-4572-9FCA-ECBF2CBC7BBB}"/>
              </a:ext>
            </a:extLst>
          </p:cNvPr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그림에 맞는 표현을 찾아 연결해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C9FD572-BC75-4265-9C57-E199B96B323A}"/>
              </a:ext>
            </a:extLst>
          </p:cNvPr>
          <p:cNvSpPr txBox="1"/>
          <p:nvPr/>
        </p:nvSpPr>
        <p:spPr>
          <a:xfrm>
            <a:off x="323528" y="13934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27F0595-B2BA-45A6-A1B2-122DC07E6D52}"/>
              </a:ext>
            </a:extLst>
          </p:cNvPr>
          <p:cNvSpPr txBox="1"/>
          <p:nvPr/>
        </p:nvSpPr>
        <p:spPr>
          <a:xfrm>
            <a:off x="323528" y="227649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5B1261A-448F-4055-91E3-63E13713DD4C}"/>
              </a:ext>
            </a:extLst>
          </p:cNvPr>
          <p:cNvSpPr txBox="1"/>
          <p:nvPr/>
        </p:nvSpPr>
        <p:spPr>
          <a:xfrm>
            <a:off x="323528" y="319229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E8CA76D-BB15-4AF8-AB67-691398C1C24C}"/>
              </a:ext>
            </a:extLst>
          </p:cNvPr>
          <p:cNvSpPr txBox="1"/>
          <p:nvPr/>
        </p:nvSpPr>
        <p:spPr>
          <a:xfrm>
            <a:off x="323528" y="418172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➍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AF2C94-EED0-4AF7-A8BF-72763FEF34E9}"/>
              </a:ext>
            </a:extLst>
          </p:cNvPr>
          <p:cNvSpPr txBox="1"/>
          <p:nvPr/>
        </p:nvSpPr>
        <p:spPr>
          <a:xfrm>
            <a:off x="323528" y="517116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MS UI Gothic"/>
              </a:rPr>
              <a:t>➎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2720AF1-9470-443D-9555-633ED721C50F}"/>
              </a:ext>
            </a:extLst>
          </p:cNvPr>
          <p:cNvSpPr txBox="1"/>
          <p:nvPr/>
        </p:nvSpPr>
        <p:spPr>
          <a:xfrm>
            <a:off x="323528" y="6070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➏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9B0995C-D005-4908-A2BE-319665540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8084"/>
            <a:ext cx="1440000" cy="90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B42614D2-4B53-4677-930A-7DE365681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27520"/>
            <a:ext cx="1440000" cy="90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CD3FEB24-1785-4AC8-A892-FA86BA92A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26956"/>
            <a:ext cx="1440000" cy="90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C3DA8191-AC80-4187-8A63-FD1C553AD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905828"/>
            <a:ext cx="1440000" cy="900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A602D18F-FF22-40A7-9F43-57ED459DA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805264"/>
            <a:ext cx="1440000" cy="90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05565380-7D7C-40AB-8DE7-4A0D31FCC6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4139"/>
          <a:stretch/>
        </p:blipFill>
        <p:spPr>
          <a:xfrm>
            <a:off x="1115616" y="3826392"/>
            <a:ext cx="1440000" cy="1080000"/>
          </a:xfrm>
          <a:prstGeom prst="rect">
            <a:avLst/>
          </a:prstGeom>
        </p:spPr>
      </p:pic>
      <p:sp>
        <p:nvSpPr>
          <p:cNvPr id="18" name="타원 17">
            <a:extLst>
              <a:ext uri="{FF2B5EF4-FFF2-40B4-BE49-F238E27FC236}">
                <a16:creationId xmlns:a16="http://schemas.microsoft.com/office/drawing/2014/main" xmlns="" id="{C6D99EE8-4E93-407E-9D51-384F1735DC04}"/>
              </a:ext>
            </a:extLst>
          </p:cNvPr>
          <p:cNvSpPr/>
          <p:nvPr/>
        </p:nvSpPr>
        <p:spPr>
          <a:xfrm>
            <a:off x="2843808" y="1556792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xmlns="" id="{482C35EE-D0D3-42FB-B1A4-024DFA34EC25}"/>
              </a:ext>
            </a:extLst>
          </p:cNvPr>
          <p:cNvSpPr/>
          <p:nvPr/>
        </p:nvSpPr>
        <p:spPr>
          <a:xfrm>
            <a:off x="2843808" y="242622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xmlns="" id="{69322DBC-857C-4D34-8DDB-6E86A70F6907}"/>
              </a:ext>
            </a:extLst>
          </p:cNvPr>
          <p:cNvSpPr/>
          <p:nvPr/>
        </p:nvSpPr>
        <p:spPr>
          <a:xfrm>
            <a:off x="2843808" y="337695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xmlns="" id="{40C6AB4B-8D45-4A2B-AC8C-162C853F78E3}"/>
              </a:ext>
            </a:extLst>
          </p:cNvPr>
          <p:cNvSpPr/>
          <p:nvPr/>
        </p:nvSpPr>
        <p:spPr>
          <a:xfrm>
            <a:off x="2843808" y="4258392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xmlns="" id="{57DAA3C6-4528-4B6B-B8EF-1D8F536FFA99}"/>
              </a:ext>
            </a:extLst>
          </p:cNvPr>
          <p:cNvSpPr/>
          <p:nvPr/>
        </p:nvSpPr>
        <p:spPr>
          <a:xfrm>
            <a:off x="2843808" y="5309664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xmlns="" id="{F7F3A666-7B33-4EA5-BCF6-0E8EE2F5250F}"/>
              </a:ext>
            </a:extLst>
          </p:cNvPr>
          <p:cNvSpPr/>
          <p:nvPr/>
        </p:nvSpPr>
        <p:spPr>
          <a:xfrm>
            <a:off x="2843808" y="6197863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xmlns="" id="{08C48AAF-6E85-4578-ABF6-2653C7B18DFF}"/>
              </a:ext>
            </a:extLst>
          </p:cNvPr>
          <p:cNvSpPr/>
          <p:nvPr/>
        </p:nvSpPr>
        <p:spPr>
          <a:xfrm>
            <a:off x="5724128" y="1268760"/>
            <a:ext cx="2808312" cy="54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レントゲンを　取る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xmlns="" id="{E520038B-8717-4004-A39D-666BF6670B4B}"/>
              </a:ext>
            </a:extLst>
          </p:cNvPr>
          <p:cNvSpPr/>
          <p:nvPr/>
        </p:nvSpPr>
        <p:spPr>
          <a:xfrm>
            <a:off x="5724128" y="2211381"/>
            <a:ext cx="2808312" cy="54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くすりを　のむ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xmlns="" id="{858BD6DD-4FC0-4E48-933F-80A06F676E40}"/>
              </a:ext>
            </a:extLst>
          </p:cNvPr>
          <p:cNvSpPr/>
          <p:nvPr/>
        </p:nvSpPr>
        <p:spPr>
          <a:xfrm>
            <a:off x="5724128" y="3154002"/>
            <a:ext cx="2808312" cy="54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点滴を　うつ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xmlns="" id="{A291C8EA-F394-4A2F-AD75-5800A038D58B}"/>
              </a:ext>
            </a:extLst>
          </p:cNvPr>
          <p:cNvSpPr/>
          <p:nvPr/>
        </p:nvSpPr>
        <p:spPr>
          <a:xfrm>
            <a:off x="5724128" y="4096623"/>
            <a:ext cx="2808312" cy="54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車椅子に　のる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xmlns="" id="{4FECF5FB-417B-4D61-8F89-2865209A1B0B}"/>
              </a:ext>
            </a:extLst>
          </p:cNvPr>
          <p:cNvSpPr/>
          <p:nvPr/>
        </p:nvSpPr>
        <p:spPr>
          <a:xfrm>
            <a:off x="5724128" y="5039244"/>
            <a:ext cx="2808312" cy="54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入院する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xmlns="" id="{E3CB09B2-3DCD-48C7-8A2C-C34E3F3B0E76}"/>
              </a:ext>
            </a:extLst>
          </p:cNvPr>
          <p:cNvSpPr/>
          <p:nvPr/>
        </p:nvSpPr>
        <p:spPr>
          <a:xfrm>
            <a:off x="5724128" y="5981863"/>
            <a:ext cx="2808312" cy="54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ギブスを　はめる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xmlns="" id="{D9BD22CD-8BC6-4439-A506-575175B30B7F}"/>
              </a:ext>
            </a:extLst>
          </p:cNvPr>
          <p:cNvSpPr/>
          <p:nvPr/>
        </p:nvSpPr>
        <p:spPr>
          <a:xfrm>
            <a:off x="5273936" y="155483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xmlns="" id="{C9E69F90-AC19-451F-943D-CB1EF1806093}"/>
              </a:ext>
            </a:extLst>
          </p:cNvPr>
          <p:cNvSpPr/>
          <p:nvPr/>
        </p:nvSpPr>
        <p:spPr>
          <a:xfrm>
            <a:off x="5273936" y="2424264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xmlns="" id="{DC9958C1-EB97-4BEF-BDF6-67DCBB5461BA}"/>
              </a:ext>
            </a:extLst>
          </p:cNvPr>
          <p:cNvSpPr/>
          <p:nvPr/>
        </p:nvSpPr>
        <p:spPr>
          <a:xfrm>
            <a:off x="5273936" y="337500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xmlns="" id="{E8175CE6-DF0E-4A2A-A827-125B5E1CBC12}"/>
              </a:ext>
            </a:extLst>
          </p:cNvPr>
          <p:cNvSpPr/>
          <p:nvPr/>
        </p:nvSpPr>
        <p:spPr>
          <a:xfrm>
            <a:off x="5273936" y="425643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xmlns="" id="{F8587693-A1B6-4C6D-957B-DAB172E12A89}"/>
              </a:ext>
            </a:extLst>
          </p:cNvPr>
          <p:cNvSpPr/>
          <p:nvPr/>
        </p:nvSpPr>
        <p:spPr>
          <a:xfrm>
            <a:off x="5273936" y="5307708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xmlns="" id="{4ABD9156-9B25-4DD1-80E9-EF2A42710E98}"/>
              </a:ext>
            </a:extLst>
          </p:cNvPr>
          <p:cNvSpPr/>
          <p:nvPr/>
        </p:nvSpPr>
        <p:spPr>
          <a:xfrm>
            <a:off x="5273936" y="6195907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915F9F8-05C4-4EA3-A0E2-F966C93740CB}"/>
              </a:ext>
            </a:extLst>
          </p:cNvPr>
          <p:cNvSpPr txBox="1"/>
          <p:nvPr/>
        </p:nvSpPr>
        <p:spPr>
          <a:xfrm>
            <a:off x="7552038" y="1238317"/>
            <a:ext cx="5040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と</a:t>
            </a:r>
            <a:endParaRPr lang="ko-KR" altLang="en-US" sz="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ACF6FBF-A90B-4DC0-A903-4871F7B0724C}"/>
              </a:ext>
            </a:extLst>
          </p:cNvPr>
          <p:cNvSpPr txBox="1"/>
          <p:nvPr/>
        </p:nvSpPr>
        <p:spPr>
          <a:xfrm>
            <a:off x="6467487" y="3109101"/>
            <a:ext cx="638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てん　てき</a:t>
            </a:r>
            <a:endParaRPr lang="ko-KR" altLang="en-US" sz="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2E3CB65-BF30-4533-9857-811FBA8DC78D}"/>
              </a:ext>
            </a:extLst>
          </p:cNvPr>
          <p:cNvSpPr txBox="1"/>
          <p:nvPr/>
        </p:nvSpPr>
        <p:spPr>
          <a:xfrm>
            <a:off x="6303889" y="4048405"/>
            <a:ext cx="9719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くるま</a:t>
            </a:r>
            <a:r>
              <a:rPr lang="ko-KR" altLang="en-US" sz="800" dirty="0"/>
              <a:t> </a:t>
            </a:r>
            <a:r>
              <a:rPr lang="ja-JP" altLang="en-US" sz="800" dirty="0"/>
              <a:t>い    す</a:t>
            </a:r>
            <a:endParaRPr lang="ko-KR" altLang="en-US" sz="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8AE432B-4DA3-45E2-805A-4C99AEB6B91D}"/>
              </a:ext>
            </a:extLst>
          </p:cNvPr>
          <p:cNvSpPr txBox="1"/>
          <p:nvPr/>
        </p:nvSpPr>
        <p:spPr>
          <a:xfrm>
            <a:off x="6575868" y="5007893"/>
            <a:ext cx="7324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にゅう いん</a:t>
            </a:r>
            <a:endParaRPr lang="ko-KR" altLang="en-US" sz="800" dirty="0"/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xmlns="" id="{A33B8013-1871-49B7-A029-CBF097C25E09}"/>
              </a:ext>
            </a:extLst>
          </p:cNvPr>
          <p:cNvCxnSpPr>
            <a:stCxn id="18" idx="1"/>
            <a:endCxn id="64" idx="0"/>
          </p:cNvCxnSpPr>
          <p:nvPr/>
        </p:nvCxnSpPr>
        <p:spPr>
          <a:xfrm>
            <a:off x="2859624" y="1572608"/>
            <a:ext cx="2468312" cy="37351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xmlns="" id="{285B44C6-2104-426D-A526-0E71828BF435}"/>
              </a:ext>
            </a:extLst>
          </p:cNvPr>
          <p:cNvCxnSpPr>
            <a:cxnSpLocks/>
            <a:stCxn id="50" idx="1"/>
            <a:endCxn id="62" idx="3"/>
          </p:cNvCxnSpPr>
          <p:nvPr/>
        </p:nvCxnSpPr>
        <p:spPr>
          <a:xfrm>
            <a:off x="2859624" y="2442036"/>
            <a:ext cx="2430128" cy="10251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xmlns="" id="{58A2566D-7BE1-4FFB-8C92-7D7B94EA1405}"/>
              </a:ext>
            </a:extLst>
          </p:cNvPr>
          <p:cNvCxnSpPr>
            <a:cxnSpLocks/>
            <a:stCxn id="51" idx="5"/>
            <a:endCxn id="63" idx="7"/>
          </p:cNvCxnSpPr>
          <p:nvPr/>
        </p:nvCxnSpPr>
        <p:spPr>
          <a:xfrm>
            <a:off x="2935992" y="3469140"/>
            <a:ext cx="2430128" cy="8031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xmlns="" id="{607320D1-0B7F-4460-B6DF-F2D6C3B8566C}"/>
              </a:ext>
            </a:extLst>
          </p:cNvPr>
          <p:cNvCxnSpPr>
            <a:cxnSpLocks/>
            <a:stCxn id="52" idx="1"/>
            <a:endCxn id="61" idx="3"/>
          </p:cNvCxnSpPr>
          <p:nvPr/>
        </p:nvCxnSpPr>
        <p:spPr>
          <a:xfrm flipV="1">
            <a:off x="2859624" y="2516448"/>
            <a:ext cx="2430128" cy="17577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xmlns="" id="{E688D5B1-DA02-4300-BD0F-61023B3D62D7}"/>
              </a:ext>
            </a:extLst>
          </p:cNvPr>
          <p:cNvCxnSpPr>
            <a:cxnSpLocks/>
            <a:stCxn id="53" idx="2"/>
            <a:endCxn id="60" idx="0"/>
          </p:cNvCxnSpPr>
          <p:nvPr/>
        </p:nvCxnSpPr>
        <p:spPr>
          <a:xfrm flipV="1">
            <a:off x="2843808" y="1554836"/>
            <a:ext cx="2484128" cy="38088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>
            <a:extLst>
              <a:ext uri="{FF2B5EF4-FFF2-40B4-BE49-F238E27FC236}">
                <a16:creationId xmlns:a16="http://schemas.microsoft.com/office/drawing/2014/main" xmlns="" id="{40D1EDE9-4DBB-4DE2-AEA7-0A99EDFD66A5}"/>
              </a:ext>
            </a:extLst>
          </p:cNvPr>
          <p:cNvCxnSpPr>
            <a:cxnSpLocks/>
            <a:stCxn id="54" idx="4"/>
            <a:endCxn id="65" idx="4"/>
          </p:cNvCxnSpPr>
          <p:nvPr/>
        </p:nvCxnSpPr>
        <p:spPr>
          <a:xfrm flipV="1">
            <a:off x="2897808" y="6303907"/>
            <a:ext cx="2430128" cy="19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1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76470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사다리 타기를 통해 아픈 증상을 연결해 보고 보기에서 알맞은 말을 골라 문장을 완성해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7" name="Picture 2" descr="C:\Users\Administrator\Desktop\캡처.JPG">
            <a:extLst>
              <a:ext uri="{FF2B5EF4-FFF2-40B4-BE49-F238E27FC236}">
                <a16:creationId xmlns:a16="http://schemas.microsoft.com/office/drawing/2014/main" xmlns="" id="{0CCE1F89-61AE-4AFB-8157-25B9B4A6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693507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84A7582-5BC4-4F96-A47A-AC256ACC0D4D}"/>
              </a:ext>
            </a:extLst>
          </p:cNvPr>
          <p:cNvSpPr/>
          <p:nvPr/>
        </p:nvSpPr>
        <p:spPr>
          <a:xfrm>
            <a:off x="539552" y="6026922"/>
            <a:ext cx="8064896" cy="642438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ある　　　する　　　すぎる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B13DE67-B9D0-4F6A-BDF2-49EE7CB54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28478"/>
            <a:ext cx="7105836" cy="3914172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97F7A0C6-14BB-4110-9FB0-8CDD2DC8DC80}"/>
              </a:ext>
            </a:extLst>
          </p:cNvPr>
          <p:cNvSpPr/>
          <p:nvPr/>
        </p:nvSpPr>
        <p:spPr>
          <a:xfrm>
            <a:off x="3491880" y="1428478"/>
            <a:ext cx="288032" cy="416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D39A03F3-3E54-4F1D-A104-6EB81334CE72}"/>
              </a:ext>
            </a:extLst>
          </p:cNvPr>
          <p:cNvSpPr/>
          <p:nvPr/>
        </p:nvSpPr>
        <p:spPr>
          <a:xfrm>
            <a:off x="6202656" y="1411035"/>
            <a:ext cx="288032" cy="416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D1D2DA-6DF4-4489-8665-2B29B60511E8}"/>
              </a:ext>
            </a:extLst>
          </p:cNvPr>
          <p:cNvSpPr txBox="1"/>
          <p:nvPr/>
        </p:nvSpPr>
        <p:spPr>
          <a:xfrm>
            <a:off x="1187584" y="5244856"/>
            <a:ext cx="223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げり</a:t>
            </a:r>
            <a:r>
              <a:rPr lang="ja-JP" altLang="en-US" dirty="0" smtClean="0"/>
              <a:t>を</a:t>
            </a:r>
            <a:r>
              <a:rPr lang="ja-JP" altLang="en-US" u="sng" dirty="0" smtClean="0"/>
              <a:t>           </a:t>
            </a:r>
            <a:r>
              <a:rPr lang="en-US" altLang="ja-JP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7FADD01-C929-4640-A617-6D5177BD56ED}"/>
              </a:ext>
            </a:extLst>
          </p:cNvPr>
          <p:cNvSpPr txBox="1"/>
          <p:nvPr/>
        </p:nvSpPr>
        <p:spPr>
          <a:xfrm>
            <a:off x="3950560" y="5244856"/>
            <a:ext cx="223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た</a:t>
            </a:r>
            <a:r>
              <a:rPr lang="ja-JP" altLang="en-US" dirty="0" smtClean="0"/>
              <a:t>べ</a:t>
            </a:r>
            <a:r>
              <a:rPr lang="ja-JP" altLang="en-US" u="sng" dirty="0" smtClean="0"/>
              <a:t>            </a:t>
            </a:r>
            <a:r>
              <a:rPr lang="en-US" altLang="ja-JP" dirty="0" smtClean="0">
                <a:solidFill>
                  <a:schemeClr val="bg1"/>
                </a:solidFill>
              </a:rPr>
              <a:t>.</a:t>
            </a:r>
            <a:endParaRPr lang="ko-KR" altLang="en-US" u="sng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F379A0E-06E9-4487-B998-33383CC55B68}"/>
              </a:ext>
            </a:extLst>
          </p:cNvPr>
          <p:cNvSpPr txBox="1"/>
          <p:nvPr/>
        </p:nvSpPr>
        <p:spPr>
          <a:xfrm>
            <a:off x="6490688" y="5244856"/>
            <a:ext cx="223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せき</a:t>
            </a:r>
            <a:r>
              <a:rPr lang="ja-JP" altLang="en-US" dirty="0" smtClean="0"/>
              <a:t>が</a:t>
            </a:r>
            <a:r>
              <a:rPr lang="ja-JP" altLang="en-US" u="sng" dirty="0" smtClean="0"/>
              <a:t>          </a:t>
            </a:r>
            <a:r>
              <a:rPr lang="en-US" altLang="ja-JP" dirty="0" smtClean="0">
                <a:solidFill>
                  <a:schemeClr val="bg1"/>
                </a:solidFill>
              </a:rPr>
              <a:t>.</a:t>
            </a:r>
            <a:endParaRPr lang="ko-KR" altLang="en-US" u="sng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7BB266-2D8F-4B36-B893-50946F4D2BCE}"/>
              </a:ext>
            </a:extLst>
          </p:cNvPr>
          <p:cNvSpPr txBox="1"/>
          <p:nvPr/>
        </p:nvSpPr>
        <p:spPr>
          <a:xfrm>
            <a:off x="2030128" y="5211948"/>
            <a:ext cx="100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する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3B1712-30E9-4C9E-B581-2AE310EB2DFA}"/>
              </a:ext>
            </a:extLst>
          </p:cNvPr>
          <p:cNvSpPr txBox="1"/>
          <p:nvPr/>
        </p:nvSpPr>
        <p:spPr>
          <a:xfrm>
            <a:off x="4572000" y="5211948"/>
            <a:ext cx="100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すぎる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99ECFB9-CD79-4833-B59E-D923251EA31B}"/>
              </a:ext>
            </a:extLst>
          </p:cNvPr>
          <p:cNvSpPr txBox="1"/>
          <p:nvPr/>
        </p:nvSpPr>
        <p:spPr>
          <a:xfrm>
            <a:off x="7308384" y="5211948"/>
            <a:ext cx="100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でる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3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76470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일본에서 위급한 상황이 발생하였을 때 눌러야 하는 번호를 보기에서 골라 써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7" name="Picture 2" descr="C:\Users\Administrator\Desktop\캡처.JPG">
            <a:extLst>
              <a:ext uri="{FF2B5EF4-FFF2-40B4-BE49-F238E27FC236}">
                <a16:creationId xmlns:a16="http://schemas.microsoft.com/office/drawing/2014/main" xmlns="" id="{0CCE1F89-61AE-4AFB-8157-25B9B4A6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693507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84A7582-5BC4-4F96-A47A-AC256ACC0D4D}"/>
              </a:ext>
            </a:extLst>
          </p:cNvPr>
          <p:cNvSpPr/>
          <p:nvPr/>
        </p:nvSpPr>
        <p:spPr>
          <a:xfrm>
            <a:off x="539552" y="6026922"/>
            <a:ext cx="8064896" cy="642438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lain" startAt="110"/>
            </a:pPr>
            <a:r>
              <a:rPr lang="en-US" altLang="ja-JP" dirty="0">
                <a:solidFill>
                  <a:schemeClr val="tx1"/>
                </a:solidFill>
              </a:rPr>
              <a:t>     117     104     119</a:t>
            </a:r>
            <a:r>
              <a:rPr lang="ja-JP" altLang="en-US" dirty="0">
                <a:solidFill>
                  <a:schemeClr val="tx1"/>
                </a:solidFill>
              </a:rPr>
              <a:t>     </a:t>
            </a:r>
            <a:r>
              <a:rPr lang="en-US" altLang="ja-JP" dirty="0">
                <a:solidFill>
                  <a:schemeClr val="tx1"/>
                </a:solidFill>
              </a:rPr>
              <a:t>911</a:t>
            </a:r>
            <a:r>
              <a:rPr lang="ja-JP" altLang="en-US" dirty="0">
                <a:solidFill>
                  <a:schemeClr val="tx1"/>
                </a:solidFill>
              </a:rPr>
              <a:t>     </a:t>
            </a:r>
            <a:r>
              <a:rPr lang="en-US" altLang="ja-JP" dirty="0">
                <a:solidFill>
                  <a:schemeClr val="tx1"/>
                </a:solidFill>
              </a:rPr>
              <a:t>114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31F05C2-8A5D-4865-B65B-D47D930A40CA}"/>
              </a:ext>
            </a:extLst>
          </p:cNvPr>
          <p:cNvSpPr txBox="1"/>
          <p:nvPr/>
        </p:nvSpPr>
        <p:spPr>
          <a:xfrm>
            <a:off x="2915616" y="285863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119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CE56B3-5DE5-43BE-89CF-293A818799B6}"/>
              </a:ext>
            </a:extLst>
          </p:cNvPr>
          <p:cNvSpPr txBox="1"/>
          <p:nvPr/>
        </p:nvSpPr>
        <p:spPr>
          <a:xfrm>
            <a:off x="2915616" y="471829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110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94EC15-E9F9-4FAC-A190-9A8EEC882EA9}"/>
              </a:ext>
            </a:extLst>
          </p:cNvPr>
          <p:cNvSpPr txBox="1"/>
          <p:nvPr/>
        </p:nvSpPr>
        <p:spPr>
          <a:xfrm>
            <a:off x="683568" y="2135023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>
                    <a:lumMod val="75000"/>
                  </a:schemeClr>
                </a:solidFill>
              </a:rPr>
              <a:t>➊ </a:t>
            </a:r>
            <a:r>
              <a:rPr lang="ko-KR" altLang="en-US" dirty="0"/>
              <a:t>병이 났을 때 또는 불이 났을 때</a:t>
            </a:r>
            <a:r>
              <a:rPr lang="ja-JP" altLang="en-US" dirty="0"/>
              <a:t>　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DDDE3E-8813-48DA-929D-703AEE27DFC1}"/>
              </a:ext>
            </a:extLst>
          </p:cNvPr>
          <p:cNvSpPr txBox="1"/>
          <p:nvPr/>
        </p:nvSpPr>
        <p:spPr>
          <a:xfrm>
            <a:off x="683568" y="393126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>
                    <a:lumMod val="75000"/>
                  </a:schemeClr>
                </a:solidFill>
              </a:rPr>
              <a:t>➋ </a:t>
            </a:r>
            <a:r>
              <a:rPr lang="ko-KR" altLang="en-US" dirty="0"/>
              <a:t>교통사고가 났을 때 또는 도둑이 들어왔을 때</a:t>
            </a:r>
          </a:p>
        </p:txBody>
      </p:sp>
    </p:spTree>
    <p:extLst>
      <p:ext uri="{BB962C8B-B14F-4D97-AF65-F5344CB8AC3E}">
        <p14:creationId xmlns:p14="http://schemas.microsoft.com/office/powerpoint/2010/main" val="17594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➊ </a:t>
            </a:r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～て　みましょう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~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해 봅시다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A1B603-76AA-4EF5-A667-31D32467951D}"/>
              </a:ext>
            </a:extLst>
          </p:cNvPr>
          <p:cNvSpPr txBox="1"/>
          <p:nvPr/>
        </p:nvSpPr>
        <p:spPr>
          <a:xfrm>
            <a:off x="827584" y="1462718"/>
            <a:ext cx="7344816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熱を　はかって　みましょう。 </a:t>
            </a:r>
            <a:r>
              <a:rPr lang="ko-KR" altLang="en-US" dirty="0"/>
              <a:t>열을 재 봅시다</a:t>
            </a:r>
            <a:r>
              <a:rPr lang="en-US" altLang="ko-KR" dirty="0"/>
              <a:t>.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かんがえて　みましょう。</a:t>
            </a:r>
            <a:r>
              <a:rPr lang="ko-KR" altLang="en-US" dirty="0"/>
              <a:t>생각해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007FDF-624F-4286-9440-389EAF1EE0AD}"/>
              </a:ext>
            </a:extLst>
          </p:cNvPr>
          <p:cNvSpPr txBox="1"/>
          <p:nvPr/>
        </p:nvSpPr>
        <p:spPr>
          <a:xfrm>
            <a:off x="1014717" y="1516858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ねつ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BC13A3-B288-4B47-8612-3E626429333B}"/>
              </a:ext>
            </a:extLst>
          </p:cNvPr>
          <p:cNvSpPr txBox="1"/>
          <p:nvPr/>
        </p:nvSpPr>
        <p:spPr>
          <a:xfrm>
            <a:off x="395536" y="297537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➋ </a:t>
            </a:r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ます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의 과거 표현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74BEED-597C-48AC-B7F9-6039827F8EF6}"/>
              </a:ext>
            </a:extLst>
          </p:cNvPr>
          <p:cNvSpPr txBox="1"/>
          <p:nvPr/>
        </p:nvSpPr>
        <p:spPr>
          <a:xfrm>
            <a:off x="827584" y="4549760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/>
              <a:t>A : </a:t>
            </a:r>
            <a:r>
              <a:rPr lang="ja-JP" altLang="en-US" dirty="0"/>
              <a:t>ゆうべ、</a:t>
            </a:r>
            <a:r>
              <a:rPr lang="ko-KR" altLang="en-US" dirty="0"/>
              <a:t>何</a:t>
            </a:r>
            <a:r>
              <a:rPr lang="ja-JP" altLang="en-US" dirty="0"/>
              <a:t>を </a:t>
            </a:r>
            <a:r>
              <a:rPr lang="ko-KR" altLang="en-US" dirty="0"/>
              <a:t>食</a:t>
            </a:r>
            <a:r>
              <a:rPr lang="ja-JP" altLang="en-US" dirty="0"/>
              <a:t>べましたか。</a:t>
            </a:r>
            <a:r>
              <a:rPr lang="ko-KR" altLang="en-US" dirty="0"/>
              <a:t>어제 저녁 무엇을 먹었습니까</a:t>
            </a:r>
            <a:r>
              <a:rPr lang="en-US" altLang="ko-KR" dirty="0"/>
              <a:t>?	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B : </a:t>
            </a:r>
            <a:r>
              <a:rPr lang="ko-KR" altLang="en-US" dirty="0"/>
              <a:t>何</a:t>
            </a:r>
            <a:r>
              <a:rPr lang="ja-JP" altLang="en-US" dirty="0"/>
              <a:t>も </a:t>
            </a:r>
            <a:r>
              <a:rPr lang="ko-KR" altLang="en-US" dirty="0"/>
              <a:t>食</a:t>
            </a:r>
            <a:r>
              <a:rPr lang="ja-JP" altLang="en-US" dirty="0"/>
              <a:t>べませんでした。</a:t>
            </a:r>
            <a:r>
              <a:rPr lang="ko-KR" altLang="en-US" dirty="0"/>
              <a:t>아무것도 먹지 않았습니다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A : </a:t>
            </a:r>
            <a:r>
              <a:rPr lang="ja-JP" altLang="en-US" dirty="0"/>
              <a:t>きのう、</a:t>
            </a:r>
            <a:r>
              <a:rPr lang="ko-KR" altLang="en-US" dirty="0"/>
              <a:t>病院</a:t>
            </a:r>
            <a:r>
              <a:rPr lang="ja-JP" altLang="en-US" dirty="0"/>
              <a:t>に	</a:t>
            </a:r>
            <a:r>
              <a:rPr lang="ko-KR" altLang="en-US" dirty="0"/>
              <a:t>行</a:t>
            </a:r>
            <a:r>
              <a:rPr lang="ja-JP" altLang="en-US" dirty="0"/>
              <a:t>きましたか。</a:t>
            </a:r>
            <a:r>
              <a:rPr lang="ko-KR" altLang="en-US" dirty="0"/>
              <a:t>어제 병원에 갔습니까</a:t>
            </a:r>
            <a:r>
              <a:rPr lang="en-US" altLang="ko-KR" dirty="0"/>
              <a:t>?	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B : </a:t>
            </a:r>
            <a:r>
              <a:rPr lang="ja-JP" altLang="en-US" dirty="0"/>
              <a:t>いいえ、</a:t>
            </a:r>
            <a:r>
              <a:rPr lang="ko-KR" altLang="en-US" dirty="0"/>
              <a:t>行</a:t>
            </a:r>
            <a:r>
              <a:rPr lang="ja-JP" altLang="en-US" dirty="0"/>
              <a:t>きませんでした。</a:t>
            </a:r>
            <a:r>
              <a:rPr lang="ko-KR" altLang="en-US" dirty="0" err="1"/>
              <a:t>아니오</a:t>
            </a:r>
            <a:r>
              <a:rPr lang="en-US" altLang="ko-KR" dirty="0"/>
              <a:t>, </a:t>
            </a:r>
            <a:r>
              <a:rPr lang="ko-KR" altLang="en-US" dirty="0"/>
              <a:t>가지 않았습니다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xmlns="" id="{2A2869E0-D3C3-49B6-A9EF-7CBD10D4E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43349"/>
              </p:ext>
            </p:extLst>
          </p:nvPr>
        </p:nvGraphicFramePr>
        <p:xfrm>
          <a:off x="395536" y="3469664"/>
          <a:ext cx="8424936" cy="1110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2209">
                  <a:extLst>
                    <a:ext uri="{9D8B030D-6E8A-4147-A177-3AD203B41FA5}">
                      <a16:colId xmlns:a16="http://schemas.microsoft.com/office/drawing/2014/main" xmlns="" val="1393522361"/>
                    </a:ext>
                  </a:extLst>
                </a:gridCol>
                <a:gridCol w="2732207">
                  <a:extLst>
                    <a:ext uri="{9D8B030D-6E8A-4147-A177-3AD203B41FA5}">
                      <a16:colId xmlns:a16="http://schemas.microsoft.com/office/drawing/2014/main" xmlns="" val="1432278572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xmlns="" val="3084691109"/>
                    </a:ext>
                  </a:extLst>
                </a:gridCol>
              </a:tblGrid>
              <a:tr h="55508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기본형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～ます</a:t>
                      </a:r>
                      <a:r>
                        <a:rPr lang="ko-KR" altLang="en-US" dirty="0"/>
                        <a:t> </a:t>
                      </a:r>
                      <a:r>
                        <a:rPr lang="en-US" altLang="ko-KR" dirty="0"/>
                        <a:t>: ~</a:t>
                      </a:r>
                      <a:r>
                        <a:rPr lang="ko-KR" altLang="en-US" dirty="0" err="1"/>
                        <a:t>니다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～ました </a:t>
                      </a:r>
                      <a:r>
                        <a:rPr lang="en-US" altLang="ja-JP" dirty="0"/>
                        <a:t>: ~</a:t>
                      </a:r>
                      <a:r>
                        <a:rPr lang="ko-KR" altLang="en-US" dirty="0" err="1"/>
                        <a:t>었습니다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 dirty="0" err="1"/>
                        <a:t>긍정과거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334114"/>
                  </a:ext>
                </a:extLst>
              </a:tr>
              <a:tr h="555088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～ません </a:t>
                      </a:r>
                      <a:r>
                        <a:rPr lang="en-US" altLang="ja-JP" dirty="0"/>
                        <a:t>: ~</a:t>
                      </a:r>
                      <a:r>
                        <a:rPr lang="ko-KR" altLang="en-US" dirty="0"/>
                        <a:t>지 않습니다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～ませんでした </a:t>
                      </a:r>
                      <a:r>
                        <a:rPr lang="en-US" altLang="ja-JP" dirty="0"/>
                        <a:t>: ~</a:t>
                      </a:r>
                      <a:r>
                        <a:rPr lang="ko-KR" altLang="en-US" dirty="0"/>
                        <a:t>지 않았습니다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 dirty="0" err="1"/>
                        <a:t>부정과거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28387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007FDF-624F-4286-9440-389EAF1EE0AD}"/>
              </a:ext>
            </a:extLst>
          </p:cNvPr>
          <p:cNvSpPr txBox="1"/>
          <p:nvPr/>
        </p:nvSpPr>
        <p:spPr>
          <a:xfrm>
            <a:off x="1971086" y="4619212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なに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007FDF-624F-4286-9440-389EAF1EE0AD}"/>
              </a:ext>
            </a:extLst>
          </p:cNvPr>
          <p:cNvSpPr txBox="1"/>
          <p:nvPr/>
        </p:nvSpPr>
        <p:spPr>
          <a:xfrm>
            <a:off x="1213502" y="5157192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なに</a:t>
            </a:r>
            <a:endParaRPr lang="ko-KR" alt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007FDF-624F-4286-9440-389EAF1EE0AD}"/>
              </a:ext>
            </a:extLst>
          </p:cNvPr>
          <p:cNvSpPr txBox="1"/>
          <p:nvPr/>
        </p:nvSpPr>
        <p:spPr>
          <a:xfrm>
            <a:off x="1907704" y="569529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びょういん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007FDF-624F-4286-9440-389EAF1EE0AD}"/>
              </a:ext>
            </a:extLst>
          </p:cNvPr>
          <p:cNvSpPr txBox="1"/>
          <p:nvPr/>
        </p:nvSpPr>
        <p:spPr>
          <a:xfrm>
            <a:off x="1733344" y="5157192"/>
            <a:ext cx="589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た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007FDF-624F-4286-9440-389EAF1EE0AD}"/>
              </a:ext>
            </a:extLst>
          </p:cNvPr>
          <p:cNvSpPr txBox="1"/>
          <p:nvPr/>
        </p:nvSpPr>
        <p:spPr>
          <a:xfrm>
            <a:off x="2534058" y="4619212"/>
            <a:ext cx="589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た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007FDF-624F-4286-9440-389EAF1EE0AD}"/>
              </a:ext>
            </a:extLst>
          </p:cNvPr>
          <p:cNvSpPr txBox="1"/>
          <p:nvPr/>
        </p:nvSpPr>
        <p:spPr>
          <a:xfrm>
            <a:off x="2738796" y="5694283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</a:t>
            </a:r>
            <a:endParaRPr lang="ko-KR" alt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7007FDF-624F-4286-9440-389EAF1EE0AD}"/>
              </a:ext>
            </a:extLst>
          </p:cNvPr>
          <p:cNvSpPr txBox="1"/>
          <p:nvPr/>
        </p:nvSpPr>
        <p:spPr>
          <a:xfrm>
            <a:off x="2028158" y="6263190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804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5E0053-A892-45C7-A4E4-6A844DC43131}"/>
              </a:ext>
            </a:extLst>
          </p:cNvPr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➊ </a:t>
            </a:r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お＋ます形＋ください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~(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해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주십시오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7C9944-38EC-483E-B03F-2C5ABECD9DC8}"/>
              </a:ext>
            </a:extLst>
          </p:cNvPr>
          <p:cNvSpPr txBox="1"/>
          <p:nvPr/>
        </p:nvSpPr>
        <p:spPr>
          <a:xfrm>
            <a:off x="827584" y="1462718"/>
            <a:ext cx="7344816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少々　お待ちください。 </a:t>
            </a:r>
            <a:r>
              <a:rPr lang="ko-KR" altLang="en-US" dirty="0"/>
              <a:t>잠시만 기다려 주십시오</a:t>
            </a:r>
            <a:r>
              <a:rPr lang="en-US" altLang="ko-KR" dirty="0"/>
              <a:t>.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お名前を　お書きください。</a:t>
            </a:r>
            <a:r>
              <a:rPr lang="ko-KR" altLang="en-US" dirty="0"/>
              <a:t>이름을 써 주십시오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A77F30-6BCA-498D-841E-FFEC294CD21A}"/>
              </a:ext>
            </a:extLst>
          </p:cNvPr>
          <p:cNvSpPr txBox="1"/>
          <p:nvPr/>
        </p:nvSpPr>
        <p:spPr>
          <a:xfrm>
            <a:off x="1014717" y="1516858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しょうしょう</a:t>
            </a:r>
            <a:endParaRPr lang="ko-KR" alt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F350FD-4E01-4938-9082-79D652BA2370}"/>
              </a:ext>
            </a:extLst>
          </p:cNvPr>
          <p:cNvSpPr txBox="1"/>
          <p:nvPr/>
        </p:nvSpPr>
        <p:spPr>
          <a:xfrm>
            <a:off x="395536" y="297537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➋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우리나라와 일본의 긴급전화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857D7B-A8D2-4319-BE4E-31A6F33BF277}"/>
              </a:ext>
            </a:extLst>
          </p:cNvPr>
          <p:cNvSpPr txBox="1"/>
          <p:nvPr/>
        </p:nvSpPr>
        <p:spPr>
          <a:xfrm>
            <a:off x="1907704" y="1516858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ま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8F7AE3-1FDF-45C1-B496-9488922493CF}"/>
              </a:ext>
            </a:extLst>
          </p:cNvPr>
          <p:cNvSpPr txBox="1"/>
          <p:nvPr/>
        </p:nvSpPr>
        <p:spPr>
          <a:xfrm>
            <a:off x="1295018" y="206490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　まえ</a:t>
            </a:r>
            <a:endParaRPr lang="ko-KR" alt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2700D0-880F-46DB-A95A-60E7818484F4}"/>
              </a:ext>
            </a:extLst>
          </p:cNvPr>
          <p:cNvSpPr txBox="1"/>
          <p:nvPr/>
        </p:nvSpPr>
        <p:spPr>
          <a:xfrm>
            <a:off x="2311397" y="206490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</a:t>
            </a:r>
            <a:endParaRPr lang="ko-KR" altLang="en-US" sz="800" dirty="0"/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B5F4F53C-0513-4914-8A08-49D0F87B8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790030"/>
              </p:ext>
            </p:extLst>
          </p:nvPr>
        </p:nvGraphicFramePr>
        <p:xfrm>
          <a:off x="395536" y="3669173"/>
          <a:ext cx="8280921" cy="2913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0307">
                  <a:extLst>
                    <a:ext uri="{9D8B030D-6E8A-4147-A177-3AD203B41FA5}">
                      <a16:colId xmlns:a16="http://schemas.microsoft.com/office/drawing/2014/main" xmlns="" val="1931783491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xmlns="" val="960986639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xmlns="" val="921283379"/>
                    </a:ext>
                  </a:extLst>
                </a:gridCol>
              </a:tblGrid>
              <a:tr h="485627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한국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일본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0162605"/>
                  </a:ext>
                </a:extLst>
              </a:tr>
              <a:tr h="485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사건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/>
                        <a:t>사고 신고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112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2423327"/>
                  </a:ext>
                </a:extLst>
              </a:tr>
              <a:tr h="485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화재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/>
                        <a:t>구급 신고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119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119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1172562"/>
                  </a:ext>
                </a:extLst>
              </a:tr>
              <a:tr h="485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현재시간 안내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116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117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7351383"/>
                  </a:ext>
                </a:extLst>
              </a:tr>
              <a:tr h="485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일기예보 안내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131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177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971698"/>
                  </a:ext>
                </a:extLst>
              </a:tr>
              <a:tr h="485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전화번호 안내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114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104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6049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1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6D29A1D3-AA47-4E4D-A80E-35AC9C223E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14" t="1903" r="-29114" b="10515"/>
          <a:stretch/>
        </p:blipFill>
        <p:spPr>
          <a:xfrm>
            <a:off x="754031" y="4218950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대화를 잘 듣고 대화의 장소로 알맞은 것을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256" y="205553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5E62B09-731F-473F-AFF2-467709F08FBD}"/>
              </a:ext>
            </a:extLst>
          </p:cNvPr>
          <p:cNvSpPr txBox="1"/>
          <p:nvPr/>
        </p:nvSpPr>
        <p:spPr>
          <a:xfrm>
            <a:off x="2844436" y="206202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endParaRPr lang="ko-KR" altLang="en-US" dirty="0">
              <a:solidFill>
                <a:srgbClr val="FFC000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54BD6820-E659-4DF3-B851-AE20E2AA66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r="5674"/>
          <a:stretch/>
        </p:blipFill>
        <p:spPr>
          <a:xfrm>
            <a:off x="75581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9BB4740-122A-443E-9061-4F104ACFB5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b="43843"/>
          <a:stretch/>
        </p:blipFill>
        <p:spPr>
          <a:xfrm>
            <a:off x="345599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88A31AD2-1432-4B52-8560-04BF93B041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2622"/>
          <a:stretch/>
        </p:blipFill>
        <p:spPr>
          <a:xfrm>
            <a:off x="615617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0BF14D02-38C7-4C53-889B-6AA9E8985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r="2120"/>
          <a:stretch/>
        </p:blipFill>
        <p:spPr>
          <a:xfrm>
            <a:off x="3528004" y="4222658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F8DE5B3-40E2-41F5-8A33-9CD2F5FB6FDB}"/>
              </a:ext>
            </a:extLst>
          </p:cNvPr>
          <p:cNvSpPr txBox="1"/>
          <p:nvPr/>
        </p:nvSpPr>
        <p:spPr>
          <a:xfrm>
            <a:off x="5544616" y="206202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DCDAD5B-7303-4E0C-BCA4-B393D832D156}"/>
              </a:ext>
            </a:extLst>
          </p:cNvPr>
          <p:cNvSpPr txBox="1"/>
          <p:nvPr/>
        </p:nvSpPr>
        <p:spPr>
          <a:xfrm>
            <a:off x="144256" y="4261948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FA25D2-D833-4B55-8420-DDE966D830E6}"/>
              </a:ext>
            </a:extLst>
          </p:cNvPr>
          <p:cNvSpPr txBox="1"/>
          <p:nvPr/>
        </p:nvSpPr>
        <p:spPr>
          <a:xfrm>
            <a:off x="2844436" y="426844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➎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28948" y="424497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287CFFFC-DF6E-41BA-A759-BB1FDE119E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031" y="2062026"/>
            <a:ext cx="2160000" cy="1620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E746435F-FC9C-4E3E-8F75-197B13171D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3329" y="2057434"/>
            <a:ext cx="2160000" cy="16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F02945C5-E845-4D8A-A968-9422A3ED9A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933" y="2062026"/>
            <a:ext cx="2160000" cy="1620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F175897C-809B-4D20-B130-9088AE710E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65" y="4214358"/>
            <a:ext cx="2160000" cy="162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CB9621F-6C97-4A60-82EE-0BEB5D4E4D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091" y="4218950"/>
            <a:ext cx="2160000" cy="1620000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40083" y="110271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빈칸에 공통으로 들어갈 말로 알맞은 것을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B3A549-67D3-40DC-AFAD-44CA32E11A8D}"/>
              </a:ext>
            </a:extLst>
          </p:cNvPr>
          <p:cNvSpPr txBox="1"/>
          <p:nvPr/>
        </p:nvSpPr>
        <p:spPr>
          <a:xfrm>
            <a:off x="444000" y="2929318"/>
            <a:ext cx="82324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ja-JP" altLang="en-US" dirty="0"/>
              <a:t>ある　　　　　</a:t>
            </a: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/>
              <a:t>でる　　　　　　</a:t>
            </a: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ja-JP" altLang="en-US" dirty="0"/>
              <a:t>する　　　　　</a:t>
            </a:r>
            <a:r>
              <a:rPr lang="en-US" altLang="ko-KR" dirty="0"/>
              <a:t> </a:t>
            </a:r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r>
              <a:rPr lang="ko-KR" altLang="en-US" dirty="0" smtClean="0"/>
              <a:t> </a:t>
            </a:r>
            <a:r>
              <a:rPr lang="ja-JP" altLang="en-US" dirty="0"/>
              <a:t>くる　　　　　</a:t>
            </a:r>
            <a:r>
              <a:rPr lang="ko-KR" altLang="en-US" dirty="0" smtClean="0">
                <a:solidFill>
                  <a:srgbClr val="FFC000"/>
                </a:solidFill>
                <a:latin typeface="MS UI Gothic"/>
              </a:rPr>
              <a:t>➎</a:t>
            </a:r>
            <a:r>
              <a:rPr lang="ko-KR" altLang="en-US" dirty="0" smtClean="0"/>
              <a:t> </a:t>
            </a:r>
            <a:r>
              <a:rPr lang="ja-JP" altLang="en-US" dirty="0"/>
              <a:t>みる</a:t>
            </a:r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A40C1652-C6A7-4ABC-9B01-1F8F39AA122D}"/>
              </a:ext>
            </a:extLst>
          </p:cNvPr>
          <p:cNvSpPr/>
          <p:nvPr/>
        </p:nvSpPr>
        <p:spPr>
          <a:xfrm>
            <a:off x="4161208" y="299571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448C6DA2-05D3-4C55-A4DA-0287A1942C8B}"/>
              </a:ext>
            </a:extLst>
          </p:cNvPr>
          <p:cNvSpPr/>
          <p:nvPr/>
        </p:nvSpPr>
        <p:spPr>
          <a:xfrm>
            <a:off x="444000" y="1848571"/>
            <a:ext cx="8232456" cy="769480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げりを　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  <a:r>
              <a:rPr lang="en-US" altLang="ja-JP" dirty="0">
                <a:solidFill>
                  <a:schemeClr val="tx1"/>
                </a:solidFill>
              </a:rPr>
              <a:t>	</a:t>
            </a:r>
            <a:r>
              <a:rPr lang="ja-JP" altLang="en-US" dirty="0">
                <a:solidFill>
                  <a:schemeClr val="tx1"/>
                </a:solidFill>
              </a:rPr>
              <a:t>めまいが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E5B978-78CC-4252-9EC0-26CB20FFF82D}"/>
              </a:ext>
            </a:extLst>
          </p:cNvPr>
          <p:cNvSpPr txBox="1"/>
          <p:nvPr/>
        </p:nvSpPr>
        <p:spPr>
          <a:xfrm>
            <a:off x="444000" y="399418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3. </a:t>
            </a:r>
            <a:r>
              <a:rPr lang="ko-KR" altLang="en-US" dirty="0"/>
              <a:t>일본에서 병문안을 갈 때 가져가서는 안되는 것으로 짝 지어진 것을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809AF3-BCBD-43AD-AC44-697F87D4B56C}"/>
              </a:ext>
            </a:extLst>
          </p:cNvPr>
          <p:cNvSpPr txBox="1"/>
          <p:nvPr/>
        </p:nvSpPr>
        <p:spPr>
          <a:xfrm>
            <a:off x="492464" y="5904210"/>
            <a:ext cx="82324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ja-JP" altLang="en-US" dirty="0"/>
              <a:t>ⓐ</a:t>
            </a:r>
            <a:r>
              <a:rPr lang="en-US" altLang="ja-JP" dirty="0"/>
              <a:t>, </a:t>
            </a:r>
            <a:r>
              <a:rPr lang="ja-JP" altLang="en-US" dirty="0"/>
              <a:t>ⓑ　　　　　</a:t>
            </a: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/>
              <a:t>ⓑ</a:t>
            </a:r>
            <a:r>
              <a:rPr lang="en-US" altLang="ja-JP" dirty="0"/>
              <a:t>, </a:t>
            </a:r>
            <a:r>
              <a:rPr lang="ja-JP" altLang="en-US" dirty="0"/>
              <a:t>ⓒ　　　　　　</a:t>
            </a: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ja-JP" altLang="en-US" dirty="0"/>
              <a:t>ⓒ</a:t>
            </a:r>
            <a:r>
              <a:rPr lang="en-US" altLang="ja-JP" dirty="0"/>
              <a:t>, </a:t>
            </a:r>
            <a:r>
              <a:rPr lang="ja-JP" altLang="en-US" dirty="0"/>
              <a:t>ⓓ　　　　　</a:t>
            </a:r>
            <a:r>
              <a:rPr lang="en-US" altLang="ko-KR" dirty="0"/>
              <a:t> </a:t>
            </a:r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r>
              <a:rPr lang="ko-KR" altLang="en-US" dirty="0" smtClean="0"/>
              <a:t> </a:t>
            </a:r>
            <a:r>
              <a:rPr lang="ja-JP" altLang="en-US" dirty="0"/>
              <a:t>ⓐ</a:t>
            </a:r>
            <a:r>
              <a:rPr lang="en-US" altLang="ja-JP" dirty="0"/>
              <a:t>, </a:t>
            </a:r>
            <a:r>
              <a:rPr lang="ja-JP" altLang="en-US" dirty="0"/>
              <a:t>ⓒ　　　　　</a:t>
            </a:r>
            <a:r>
              <a:rPr lang="ko-KR" altLang="en-US" dirty="0" smtClean="0">
                <a:solidFill>
                  <a:srgbClr val="FFC000"/>
                </a:solidFill>
              </a:rPr>
              <a:t>➎</a:t>
            </a:r>
            <a:r>
              <a:rPr lang="ko-KR" altLang="en-US" dirty="0" smtClean="0"/>
              <a:t> </a:t>
            </a:r>
            <a:r>
              <a:rPr lang="ja-JP" altLang="en-US" dirty="0"/>
              <a:t>ⓑ</a:t>
            </a:r>
            <a:r>
              <a:rPr lang="en-US" altLang="ja-JP" dirty="0"/>
              <a:t>, </a:t>
            </a:r>
            <a:r>
              <a:rPr lang="ja-JP" altLang="en-US" dirty="0"/>
              <a:t>ⓓ</a:t>
            </a:r>
            <a:endParaRPr lang="ko-KR" altLang="en-US" dirty="0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xmlns="" id="{E0A10A74-19BA-4DD2-AF2E-4324A06ECB5D}"/>
              </a:ext>
            </a:extLst>
          </p:cNvPr>
          <p:cNvSpPr/>
          <p:nvPr/>
        </p:nvSpPr>
        <p:spPr>
          <a:xfrm>
            <a:off x="4095708" y="597060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xmlns="" id="{38318100-D60C-48FB-B063-6008FD90F941}"/>
              </a:ext>
            </a:extLst>
          </p:cNvPr>
          <p:cNvSpPr/>
          <p:nvPr/>
        </p:nvSpPr>
        <p:spPr>
          <a:xfrm>
            <a:off x="492464" y="4823463"/>
            <a:ext cx="8232456" cy="769480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ⓐ　おかし　　　ⓑ　のみもの　　　ⓒ　きくのはなたば　　　ⓓ　うえきばち</a:t>
            </a:r>
          </a:p>
        </p:txBody>
      </p:sp>
    </p:spTree>
    <p:extLst>
      <p:ext uri="{BB962C8B-B14F-4D97-AF65-F5344CB8AC3E}">
        <p14:creationId xmlns:p14="http://schemas.microsoft.com/office/powerpoint/2010/main" val="162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한방진료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1D8C1A0-8766-4DBB-B31A-FA4530AA80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r="5670"/>
          <a:stretch/>
        </p:blipFill>
        <p:spPr>
          <a:xfrm>
            <a:off x="6300192" y="1988840"/>
            <a:ext cx="2520000" cy="189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4011586-9BA1-491C-9839-AA0BCC24B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323809" y="1988840"/>
            <a:ext cx="2520000" cy="189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14E62CB5-E8AB-49D4-9ADB-F83D78346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312000" y="1988840"/>
            <a:ext cx="2520000" cy="189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F5862AF-C943-4A6A-BED1-DDE3716BA540}"/>
              </a:ext>
            </a:extLst>
          </p:cNvPr>
          <p:cNvSpPr txBox="1"/>
          <p:nvPr/>
        </p:nvSpPr>
        <p:spPr>
          <a:xfrm>
            <a:off x="856184" y="40050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かんぽういん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C20A64E-3FBB-4B27-B90B-4D6D1DBFCF72}"/>
              </a:ext>
            </a:extLst>
          </p:cNvPr>
          <p:cNvSpPr txBox="1"/>
          <p:nvPr/>
        </p:nvSpPr>
        <p:spPr>
          <a:xfrm>
            <a:off x="3923928" y="40050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かんぽうやく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6354185-4059-414A-8A8F-B691C335571B}"/>
              </a:ext>
            </a:extLst>
          </p:cNvPr>
          <p:cNvSpPr txBox="1"/>
          <p:nvPr/>
        </p:nvSpPr>
        <p:spPr>
          <a:xfrm>
            <a:off x="7308304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50000"/>
                  </a:schemeClr>
                </a:solidFill>
              </a:rPr>
              <a:t>はり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4. </a:t>
            </a:r>
            <a:r>
              <a:rPr lang="ko-KR" altLang="en-US" dirty="0"/>
              <a:t>빈칸에 들어갈 말로 알맞은 것을 히라가나로 쓰시오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448C6DA2-05D3-4C55-A4DA-0287A1942C8B}"/>
              </a:ext>
            </a:extLst>
          </p:cNvPr>
          <p:cNvSpPr/>
          <p:nvPr/>
        </p:nvSpPr>
        <p:spPr>
          <a:xfrm>
            <a:off x="444000" y="2348252"/>
            <a:ext cx="8232456" cy="2448900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rgbClr val="FFC000"/>
                </a:solidFill>
              </a:rPr>
              <a:t>➊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かぜを　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　　　　　　　　　　　　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  <a:r>
              <a:rPr lang="ko-KR" altLang="en-US" dirty="0">
                <a:solidFill>
                  <a:schemeClr val="tx1"/>
                </a:solidFill>
              </a:rPr>
              <a:t>감기에 걸리다</a:t>
            </a:r>
            <a:endParaRPr lang="en-US" altLang="ko-K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ja-JP" alt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rgbClr val="FFC000"/>
                </a:solidFill>
              </a:rPr>
              <a:t>➋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せきが</a:t>
            </a:r>
            <a:r>
              <a:rPr lang="ko-KR" altLang="en-US" dirty="0">
                <a:solidFill>
                  <a:schemeClr val="tx1"/>
                </a:solidFill>
              </a:rPr>
              <a:t>  </a:t>
            </a:r>
            <a:r>
              <a:rPr lang="ko-KR" altLang="en-US" u="sng" dirty="0">
                <a:solidFill>
                  <a:schemeClr val="tx1"/>
                </a:solidFill>
              </a:rPr>
              <a:t>                                       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  <a:r>
              <a:rPr lang="ko-KR" altLang="en-US" dirty="0">
                <a:solidFill>
                  <a:schemeClr val="tx1"/>
                </a:solidFill>
              </a:rPr>
              <a:t>기침을 하다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B30B4F-FAAD-4358-BBAE-FA3C8FCD025D}"/>
              </a:ext>
            </a:extLst>
          </p:cNvPr>
          <p:cNvSpPr txBox="1"/>
          <p:nvPr/>
        </p:nvSpPr>
        <p:spPr>
          <a:xfrm>
            <a:off x="3048060" y="29138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ひく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40EF3C-CB81-448B-961C-A366A0380E27}"/>
              </a:ext>
            </a:extLst>
          </p:cNvPr>
          <p:cNvSpPr txBox="1"/>
          <p:nvPr/>
        </p:nvSpPr>
        <p:spPr>
          <a:xfrm>
            <a:off x="3048060" y="373735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でる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821883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신체 명칭에 대해 알아봅시다</a:t>
            </a:r>
            <a:r>
              <a:rPr lang="en-US" altLang="ko-KR" dirty="0"/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F60A79B-9D9A-4EF9-8737-44318F20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423"/>
            <a:ext cx="9144000" cy="56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우리나라와 일본의 차이점을 그룹별로 찾아 발표해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xmlns="" id="{4BAAF2BF-2DAD-4586-B560-CD43F21C2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673551"/>
              </p:ext>
            </p:extLst>
          </p:nvPr>
        </p:nvGraphicFramePr>
        <p:xfrm>
          <a:off x="1524000" y="1772816"/>
          <a:ext cx="6096000" cy="4608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4904541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1123583509"/>
                    </a:ext>
                  </a:extLst>
                </a:gridCol>
              </a:tblGrid>
              <a:tr h="230425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1583296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0709244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E011CBC4-DB94-4419-921F-283681A4E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05968"/>
            <a:ext cx="2704877" cy="21602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CB2B3D0-8513-4FD4-A564-0CAAC9753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53" y="1805968"/>
            <a:ext cx="2704877" cy="216024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B2A39E32-8DFA-4316-8BCF-8867DB05F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4149080"/>
            <a:ext cx="2704877" cy="2160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1528546-99A0-436D-9DC0-4127155BF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46" y="4149079"/>
            <a:ext cx="2704876" cy="21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전통문화와 예능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92A641-88B8-4D02-9EDF-C58091780DEF}"/>
              </a:ext>
            </a:extLst>
          </p:cNvPr>
          <p:cNvSpPr txBox="1"/>
          <p:nvPr/>
        </p:nvSpPr>
        <p:spPr>
          <a:xfrm>
            <a:off x="323528" y="1162268"/>
            <a:ext cx="8568952" cy="2531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스모</a:t>
            </a:r>
            <a:endParaRPr lang="en-US" altLang="ko-KR" dirty="0"/>
          </a:p>
          <a:p>
            <a:pPr algn="just">
              <a:lnSpc>
                <a:spcPct val="150000"/>
              </a:lnSpc>
            </a:pPr>
            <a:r>
              <a:rPr lang="ko-KR" altLang="en-US" dirty="0"/>
              <a:t>스모</a:t>
            </a:r>
            <a:r>
              <a:rPr lang="en-US" altLang="ko-KR" dirty="0"/>
              <a:t>(</a:t>
            </a:r>
            <a:r>
              <a:rPr lang="ko-KR" altLang="en-US" dirty="0" err="1"/>
              <a:t>すもう</a:t>
            </a:r>
            <a:r>
              <a:rPr lang="en-US" altLang="ko-KR" dirty="0"/>
              <a:t>)</a:t>
            </a:r>
            <a:r>
              <a:rPr lang="ko-KR" altLang="en-US" dirty="0"/>
              <a:t>는 </a:t>
            </a:r>
            <a:r>
              <a:rPr lang="ko-KR" altLang="en-US" dirty="0" err="1"/>
              <a:t>도효</a:t>
            </a:r>
            <a:r>
              <a:rPr lang="en-US" altLang="ko-KR" dirty="0"/>
              <a:t>(</a:t>
            </a:r>
            <a:r>
              <a:rPr lang="ko-KR" altLang="en-US" dirty="0" err="1"/>
              <a:t>どひょう</a:t>
            </a:r>
            <a:r>
              <a:rPr lang="en-US" altLang="ko-KR" dirty="0"/>
              <a:t>)</a:t>
            </a:r>
            <a:r>
              <a:rPr lang="ko-KR" altLang="en-US" dirty="0"/>
              <a:t>라고 부르는 씨름판에서 마와 시</a:t>
            </a:r>
            <a:r>
              <a:rPr lang="en-US" altLang="ko-KR" dirty="0"/>
              <a:t>(</a:t>
            </a:r>
            <a:r>
              <a:rPr lang="ko-KR" altLang="en-US" dirty="0"/>
              <a:t>일본식 샅바</a:t>
            </a:r>
            <a:r>
              <a:rPr lang="en-US" altLang="ko-KR" dirty="0"/>
              <a:t>)</a:t>
            </a:r>
            <a:r>
              <a:rPr lang="ko-KR" altLang="en-US" dirty="0"/>
              <a:t>를 두른 두 명의 선수가 승부를 겨루는 일본의 전통 스포츠이다</a:t>
            </a:r>
            <a:r>
              <a:rPr lang="en-US" altLang="ko-KR" dirty="0"/>
              <a:t>. </a:t>
            </a:r>
            <a:r>
              <a:rPr lang="ko-KR" altLang="en-US" dirty="0"/>
              <a:t>스모는 상대 선수를 </a:t>
            </a:r>
            <a:r>
              <a:rPr lang="ko-KR" altLang="en-US" dirty="0" err="1"/>
              <a:t>도효</a:t>
            </a:r>
            <a:r>
              <a:rPr lang="ko-KR" altLang="en-US" dirty="0"/>
              <a:t> 밖으로 </a:t>
            </a:r>
            <a:r>
              <a:rPr lang="ko-KR" altLang="en-US" dirty="0" err="1"/>
              <a:t>어내거나</a:t>
            </a:r>
            <a:r>
              <a:rPr lang="ko-KR" altLang="en-US" dirty="0"/>
              <a:t> 쓰러뜨려서 몸의 일부분을 땅에 닿게 하면 이긴다</a:t>
            </a:r>
            <a:r>
              <a:rPr lang="en-US" altLang="ko-KR" dirty="0"/>
              <a:t>. </a:t>
            </a:r>
            <a:r>
              <a:rPr lang="ko-KR" altLang="en-US" dirty="0"/>
              <a:t>스모 선수를 </a:t>
            </a:r>
            <a:r>
              <a:rPr lang="ko-KR" altLang="en-US" dirty="0" err="1"/>
              <a:t>리키시</a:t>
            </a:r>
            <a:r>
              <a:rPr lang="en-US" altLang="ko-KR" dirty="0"/>
              <a:t>(</a:t>
            </a:r>
            <a:r>
              <a:rPr lang="ko-KR" altLang="en-US" dirty="0" err="1"/>
              <a:t>りきし</a:t>
            </a:r>
            <a:r>
              <a:rPr lang="en-US" altLang="ko-KR" dirty="0"/>
              <a:t>), </a:t>
            </a:r>
            <a:r>
              <a:rPr lang="ko-KR" altLang="en-US" dirty="0"/>
              <a:t>심판을 교지</a:t>
            </a:r>
            <a:r>
              <a:rPr lang="en-US" altLang="ko-KR" dirty="0"/>
              <a:t>(</a:t>
            </a:r>
            <a:r>
              <a:rPr lang="ko-KR" altLang="en-US" dirty="0" err="1"/>
              <a:t>ぎょうじ</a:t>
            </a:r>
            <a:r>
              <a:rPr lang="en-US" altLang="ko-KR" dirty="0"/>
              <a:t>), </a:t>
            </a:r>
            <a:r>
              <a:rPr lang="ko-KR" altLang="en-US" dirty="0"/>
              <a:t>선수 중에서 가장 높은 등급을 </a:t>
            </a:r>
            <a:r>
              <a:rPr lang="ko-KR" altLang="en-US" dirty="0" err="1"/>
              <a:t>요코즈</a:t>
            </a:r>
            <a:r>
              <a:rPr lang="ko-KR" altLang="en-US" dirty="0"/>
              <a:t> 나</a:t>
            </a:r>
            <a:r>
              <a:rPr lang="en-US" altLang="ko-KR" dirty="0"/>
              <a:t>(</a:t>
            </a:r>
            <a:r>
              <a:rPr lang="ko-KR" altLang="en-US" dirty="0" err="1"/>
              <a:t>よこづな</a:t>
            </a:r>
            <a:r>
              <a:rPr lang="en-US" altLang="ko-KR" dirty="0"/>
              <a:t>)</a:t>
            </a:r>
            <a:r>
              <a:rPr lang="ko-KR" altLang="en-US" dirty="0"/>
              <a:t>라고 한다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02D00CF1-2E37-4AD6-B557-763267475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064"/>
            <a:ext cx="3600000" cy="240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69D09ED-A539-43C1-B706-94BA0408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05064"/>
            <a:ext cx="36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3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전통문화와 예능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92A641-88B8-4D02-9EDF-C58091780DEF}"/>
              </a:ext>
            </a:extLst>
          </p:cNvPr>
          <p:cNvSpPr txBox="1"/>
          <p:nvPr/>
        </p:nvSpPr>
        <p:spPr>
          <a:xfrm>
            <a:off x="323528" y="1162268"/>
            <a:ext cx="8568952" cy="2531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가부키</a:t>
            </a:r>
            <a:endParaRPr lang="en-US" altLang="ko-KR" dirty="0"/>
          </a:p>
          <a:p>
            <a:pPr algn="just">
              <a:lnSpc>
                <a:spcPct val="150000"/>
              </a:lnSpc>
            </a:pPr>
            <a:r>
              <a:rPr lang="ko-KR" altLang="en-US" dirty="0"/>
              <a:t>가부키는 에도 시대에 서민 중심의 예능으로 시 </a:t>
            </a:r>
            <a:r>
              <a:rPr lang="ko-KR" altLang="en-US" dirty="0" err="1"/>
              <a:t>작되어</a:t>
            </a:r>
            <a:r>
              <a:rPr lang="ko-KR" altLang="en-US" dirty="0"/>
              <a:t> 약 </a:t>
            </a:r>
            <a:r>
              <a:rPr lang="en-US" altLang="ko-KR" dirty="0"/>
              <a:t>400</a:t>
            </a:r>
            <a:r>
              <a:rPr lang="ko-KR" altLang="en-US" dirty="0"/>
              <a:t>년의 전통을 이어오고 있는 전통 무용극이다</a:t>
            </a:r>
            <a:r>
              <a:rPr lang="en-US" altLang="ko-KR" dirty="0"/>
              <a:t>. </a:t>
            </a:r>
            <a:r>
              <a:rPr lang="ko-KR" altLang="en-US" dirty="0"/>
              <a:t>배우들은 독특한 화장을 하고 노래 와 춤과 연기를 하는데</a:t>
            </a:r>
            <a:r>
              <a:rPr lang="en-US" altLang="ko-KR" dirty="0"/>
              <a:t>, </a:t>
            </a:r>
            <a:r>
              <a:rPr lang="ko-KR" altLang="en-US" dirty="0"/>
              <a:t>남성만 가부키 배우가 될 수 있으므로 여자 역할도 남자 배우들이 맡는다</a:t>
            </a:r>
            <a:r>
              <a:rPr lang="en-US" altLang="ko-KR" dirty="0"/>
              <a:t>. </a:t>
            </a:r>
            <a:r>
              <a:rPr lang="ko-KR" altLang="en-US" dirty="0"/>
              <a:t>가부키 공연이 열리는 가장 큰 공연장으로는 긴 자</a:t>
            </a:r>
            <a:r>
              <a:rPr lang="en-US" altLang="ko-KR" dirty="0"/>
              <a:t>(</a:t>
            </a:r>
            <a:r>
              <a:rPr lang="ko-KR" altLang="en-US" dirty="0" err="1"/>
              <a:t>ぎんざ</a:t>
            </a:r>
            <a:r>
              <a:rPr lang="en-US" altLang="ko-KR" dirty="0"/>
              <a:t>)</a:t>
            </a:r>
            <a:r>
              <a:rPr lang="ko-KR" altLang="en-US" dirty="0"/>
              <a:t>의 가부키자</a:t>
            </a:r>
            <a:r>
              <a:rPr lang="en-US" altLang="ko-KR" dirty="0"/>
              <a:t>(</a:t>
            </a:r>
            <a:r>
              <a:rPr lang="ko-KR" altLang="en-US" dirty="0" err="1"/>
              <a:t>かぶきざ</a:t>
            </a:r>
            <a:r>
              <a:rPr lang="en-US" altLang="ko-KR" dirty="0"/>
              <a:t>)</a:t>
            </a:r>
            <a:r>
              <a:rPr lang="ko-KR" altLang="en-US" dirty="0"/>
              <a:t>가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02D00CF1-2E37-4AD6-B557-763267475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533"/>
            <a:ext cx="3600000" cy="239906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69D09ED-A539-43C1-B706-94BA0408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12856"/>
            <a:ext cx="3600000" cy="238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2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전통문화와 예능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92A641-88B8-4D02-9EDF-C58091780DEF}"/>
              </a:ext>
            </a:extLst>
          </p:cNvPr>
          <p:cNvSpPr txBox="1"/>
          <p:nvPr/>
        </p:nvSpPr>
        <p:spPr>
          <a:xfrm>
            <a:off x="323528" y="1162268"/>
            <a:ext cx="8568952" cy="2116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다도</a:t>
            </a:r>
            <a:endParaRPr lang="en-US" altLang="ko-KR" dirty="0"/>
          </a:p>
          <a:p>
            <a:pPr algn="just">
              <a:lnSpc>
                <a:spcPct val="150000"/>
              </a:lnSpc>
            </a:pPr>
            <a:r>
              <a:rPr lang="ko-KR" altLang="en-US" dirty="0"/>
              <a:t>다도는 차를 마시는 순서</a:t>
            </a:r>
            <a:r>
              <a:rPr lang="en-US" altLang="ko-KR" dirty="0"/>
              <a:t>, </a:t>
            </a:r>
            <a:r>
              <a:rPr lang="ko-KR" altLang="en-US" dirty="0"/>
              <a:t>차를 대접하는 방식</a:t>
            </a:r>
            <a:r>
              <a:rPr lang="en-US" altLang="ko-KR" dirty="0"/>
              <a:t>, </a:t>
            </a:r>
            <a:r>
              <a:rPr lang="ko-KR" altLang="en-US" dirty="0"/>
              <a:t>다기 하나에까지 의미를 두고 음미하며 즐기는 일본인의 대표적인 전통 문화이다</a:t>
            </a:r>
            <a:r>
              <a:rPr lang="en-US" altLang="ko-KR" dirty="0"/>
              <a:t>. </a:t>
            </a:r>
            <a:r>
              <a:rPr lang="ko-KR" altLang="en-US" dirty="0"/>
              <a:t>본래 차는 귀족과 승려 사 이에서 유행하던 것이었는데 이것을 </a:t>
            </a:r>
            <a:r>
              <a:rPr lang="ko-KR" altLang="en-US" dirty="0" err="1"/>
              <a:t>센노</a:t>
            </a:r>
            <a:r>
              <a:rPr lang="ko-KR" altLang="en-US" dirty="0"/>
              <a:t> </a:t>
            </a:r>
            <a:r>
              <a:rPr lang="ko-KR" altLang="en-US" dirty="0" err="1"/>
              <a:t>리큐</a:t>
            </a:r>
            <a:r>
              <a:rPr lang="en-US" altLang="ko-KR" dirty="0"/>
              <a:t>(</a:t>
            </a:r>
            <a:r>
              <a:rPr lang="ko-KR" altLang="en-US" dirty="0" err="1"/>
              <a:t>せんのりきゅう</a:t>
            </a:r>
            <a:r>
              <a:rPr lang="en-US" altLang="ko-KR" dirty="0"/>
              <a:t>)</a:t>
            </a:r>
            <a:r>
              <a:rPr lang="ko-KR" altLang="en-US" dirty="0"/>
              <a:t>라는 사람이 다도로 발전시켰다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793A4DE7-54BC-4157-93E8-47BE8C415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29" y="4679735"/>
            <a:ext cx="2981840" cy="19896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4D154E0-C864-4179-A932-5F4491603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40968"/>
            <a:ext cx="2399458" cy="35991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74C6BC5F-3D27-4D0B-ACF2-EA451DDAD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1" y="3450320"/>
            <a:ext cx="3107118" cy="20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한국과 일본의 전통 예능을 조사해 보자</a:t>
            </a:r>
            <a:r>
              <a:rPr lang="en-US" altLang="ko-KR" dirty="0">
                <a:solidFill>
                  <a:schemeClr val="accent2"/>
                </a:solidFill>
              </a:rPr>
              <a:t>.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" y="1563116"/>
            <a:ext cx="9090488" cy="495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132855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요쿄즈나는</a:t>
            </a:r>
            <a:r>
              <a:rPr lang="ko-KR" altLang="en-US" dirty="0"/>
              <a:t> 두 번째로 높은 등급의 스모 선수를 가리킨다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귀족과 승려 사이에 유행하던 차 문화를 다도로 발전시킨 사람은 </a:t>
            </a:r>
            <a:r>
              <a:rPr lang="ko-KR" altLang="en-US" dirty="0" err="1"/>
              <a:t>센노</a:t>
            </a:r>
            <a:r>
              <a:rPr lang="ko-KR" altLang="en-US" dirty="0"/>
              <a:t> </a:t>
            </a:r>
            <a:r>
              <a:rPr lang="ko-KR" altLang="en-US" dirty="0" err="1"/>
              <a:t>리큐이다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453951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독특한 화장을 한 남자 배우들의 노래와 춤과 연기가 어우러진 무용극을 </a:t>
            </a:r>
            <a:r>
              <a:rPr lang="en-US" altLang="ko-KR" dirty="0"/>
              <a:t>(     ) </a:t>
            </a:r>
            <a:r>
              <a:rPr lang="ko-KR" altLang="en-US" dirty="0"/>
              <a:t>라고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374952" y="1761480"/>
            <a:ext cx="8445520" cy="1835636"/>
            <a:chOff x="374952" y="2025412"/>
            <a:chExt cx="8445520" cy="1835636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0" name="직사각형 9"/>
          <p:cNvSpPr/>
          <p:nvPr/>
        </p:nvSpPr>
        <p:spPr>
          <a:xfrm>
            <a:off x="7308304" y="2137864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188168" y="520026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가부키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411760" y="2964420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674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일본에서는 몸이 아플 때 어떤 곳을 이용하는지 알아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8D084AC2-7B25-44C9-871C-AD7E356BCA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300192" y="1988840"/>
            <a:ext cx="2520000" cy="189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7B08266-E8D5-4866-9C34-0AF8E5A2F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327273" y="1988840"/>
            <a:ext cx="2520000" cy="189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DEAAE06-8F06-4E8A-B570-028B1BC26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3312000" y="1988840"/>
            <a:ext cx="2520000" cy="189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A57BF3-C290-4E58-823E-53BF35EB1780}"/>
              </a:ext>
            </a:extLst>
          </p:cNvPr>
          <p:cNvSpPr txBox="1"/>
          <p:nvPr/>
        </p:nvSpPr>
        <p:spPr>
          <a:xfrm>
            <a:off x="856184" y="40050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びょういん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CD98463-794F-4E7E-8899-BCA65E91ACD2}"/>
              </a:ext>
            </a:extLst>
          </p:cNvPr>
          <p:cNvSpPr txBox="1"/>
          <p:nvPr/>
        </p:nvSpPr>
        <p:spPr>
          <a:xfrm>
            <a:off x="3923928" y="40050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やっきょく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0E98A93-DB14-4D0F-843F-20E4921C7839}"/>
              </a:ext>
            </a:extLst>
          </p:cNvPr>
          <p:cNvSpPr txBox="1"/>
          <p:nvPr/>
        </p:nvSpPr>
        <p:spPr>
          <a:xfrm>
            <a:off x="6865928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ドラックストア</a:t>
            </a:r>
            <a:endParaRPr lang="ko-KR" altLang="en-US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53AAE05B-C2DB-4208-B78F-A398D8028BE3}"/>
              </a:ext>
            </a:extLst>
          </p:cNvPr>
          <p:cNvSpPr/>
          <p:nvPr/>
        </p:nvSpPr>
        <p:spPr>
          <a:xfrm>
            <a:off x="327272" y="5026096"/>
            <a:ext cx="8492919" cy="115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일본의 </a:t>
            </a:r>
            <a:r>
              <a:rPr lang="ko-KR" altLang="en-US" dirty="0" err="1">
                <a:solidFill>
                  <a:schemeClr val="tx1"/>
                </a:solidFill>
              </a:rPr>
              <a:t>ドラッグ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ko-KR" altLang="en-US" dirty="0" err="1">
                <a:solidFill>
                  <a:schemeClr val="tx1"/>
                </a:solidFill>
              </a:rPr>
              <a:t>ストア에서는</a:t>
            </a:r>
            <a:r>
              <a:rPr lang="ko-KR" altLang="en-US" dirty="0">
                <a:solidFill>
                  <a:schemeClr val="tx1"/>
                </a:solidFill>
              </a:rPr>
              <a:t> 의사의 처방전 없이도 살 수 있는 각종 의약품과 위생 용품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화장품 등을 팔고 있습니다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일본에서 병문안을 갈 때 가져갈 선물에 대해 생각해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70B66A7-4DBA-4A4A-885C-ADC0872B8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5721"/>
          <a:stretch/>
        </p:blipFill>
        <p:spPr>
          <a:xfrm>
            <a:off x="4596122" y="1809000"/>
            <a:ext cx="2160000" cy="162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2D6E7C37-28D5-4290-85D1-C9166B73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/>
        </p:blipFill>
        <p:spPr>
          <a:xfrm>
            <a:off x="35856" y="1809000"/>
            <a:ext cx="2160000" cy="162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1A8031DF-6335-4ACE-88FE-A8B3E0C38E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42" t="16402" r="-28056" b="2150"/>
          <a:stretch/>
        </p:blipFill>
        <p:spPr>
          <a:xfrm>
            <a:off x="6876256" y="1809000"/>
            <a:ext cx="2160000" cy="162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E99200A8-13AE-4230-B7DC-2EF92DE855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1" t="9365" r="-37395" b="8616"/>
          <a:stretch/>
        </p:blipFill>
        <p:spPr>
          <a:xfrm>
            <a:off x="2315989" y="1809000"/>
            <a:ext cx="2160000" cy="16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12F25C-1347-4425-BA56-672452921842}"/>
              </a:ext>
            </a:extLst>
          </p:cNvPr>
          <p:cNvSpPr txBox="1"/>
          <p:nvPr/>
        </p:nvSpPr>
        <p:spPr>
          <a:xfrm>
            <a:off x="755576" y="37170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X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40843C-9DF7-447C-9CA8-252DDE5117CF}"/>
              </a:ext>
            </a:extLst>
          </p:cNvPr>
          <p:cNvSpPr txBox="1"/>
          <p:nvPr/>
        </p:nvSpPr>
        <p:spPr>
          <a:xfrm>
            <a:off x="2963820" y="37170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X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BD28E87-B464-4201-81A1-895BEFB72002}"/>
              </a:ext>
            </a:extLst>
          </p:cNvPr>
          <p:cNvSpPr txBox="1"/>
          <p:nvPr/>
        </p:nvSpPr>
        <p:spPr>
          <a:xfrm>
            <a:off x="5352086" y="37170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9EAD9FD-7D4E-4335-AA9E-C7ECC3435392}"/>
              </a:ext>
            </a:extLst>
          </p:cNvPr>
          <p:cNvSpPr txBox="1"/>
          <p:nvPr/>
        </p:nvSpPr>
        <p:spPr>
          <a:xfrm>
            <a:off x="7740352" y="37170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O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9A7A2FF8-76EB-44DA-BAE1-5EB09BDFAE8A}"/>
              </a:ext>
            </a:extLst>
          </p:cNvPr>
          <p:cNvSpPr/>
          <p:nvPr/>
        </p:nvSpPr>
        <p:spPr>
          <a:xfrm>
            <a:off x="327272" y="4374396"/>
            <a:ext cx="8492919" cy="1803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국화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きく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는 장례식 때 사용되는 꽃이기 때문에 병문안을 갈 때 가지고 가서는 안됩니다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또한 화분도 ‘뿌리내리다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ねづく</a:t>
            </a:r>
            <a:r>
              <a:rPr lang="en-US" altLang="ko-KR" dirty="0">
                <a:solidFill>
                  <a:schemeClr val="tx1"/>
                </a:solidFill>
              </a:rPr>
              <a:t>)’</a:t>
            </a:r>
            <a:r>
              <a:rPr lang="ko-KR" altLang="en-US" dirty="0">
                <a:solidFill>
                  <a:schemeClr val="tx1"/>
                </a:solidFill>
              </a:rPr>
              <a:t>라는 단어와 ‘병으로 눕다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ねつく</a:t>
            </a:r>
            <a:r>
              <a:rPr lang="en-US" altLang="ko-KR" dirty="0">
                <a:solidFill>
                  <a:schemeClr val="tx1"/>
                </a:solidFill>
              </a:rPr>
              <a:t>)’</a:t>
            </a:r>
            <a:r>
              <a:rPr lang="ko-KR" altLang="en-US" dirty="0">
                <a:solidFill>
                  <a:schemeClr val="tx1"/>
                </a:solidFill>
              </a:rPr>
              <a:t>라는 단어의 발음이 비슷하기 때문에 병문안을 갈 때 가져가지 않습니다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병원 예약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職員</a:t>
            </a:r>
            <a:r>
              <a:rPr lang="en-US" altLang="ja-JP" dirty="0"/>
              <a:t>	</a:t>
            </a:r>
            <a:r>
              <a:rPr lang="ja-JP" altLang="en-US" dirty="0"/>
              <a:t>はい、韓国病院です。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患者</a:t>
            </a:r>
            <a:r>
              <a:rPr lang="en-US" altLang="ja-JP" dirty="0"/>
              <a:t>	</a:t>
            </a:r>
            <a:r>
              <a:rPr lang="ja-JP" altLang="en-US" dirty="0"/>
              <a:t>しんさつの　予約を　したいんですが。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職員</a:t>
            </a:r>
            <a:r>
              <a:rPr lang="en-US" altLang="ja-JP" dirty="0"/>
              <a:t>	</a:t>
            </a:r>
            <a:r>
              <a:rPr lang="ja-JP" altLang="en-US" dirty="0"/>
              <a:t>何科を　ご希望ですか。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患者</a:t>
            </a:r>
            <a:r>
              <a:rPr lang="en-US" altLang="ja-JP" dirty="0"/>
              <a:t>	</a:t>
            </a:r>
            <a:r>
              <a:rPr lang="ja-JP" altLang="en-US" dirty="0"/>
              <a:t>内科です。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職員</a:t>
            </a:r>
            <a:r>
              <a:rPr lang="en-US" altLang="ja-JP" dirty="0"/>
              <a:t>	</a:t>
            </a:r>
            <a:r>
              <a:rPr lang="ja-JP" altLang="en-US" dirty="0"/>
              <a:t>時間は　いつが　よろしいですか。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患者</a:t>
            </a:r>
            <a:r>
              <a:rPr lang="en-US" altLang="ja-JP" dirty="0"/>
              <a:t>	</a:t>
            </a:r>
            <a:r>
              <a:rPr lang="ja-JP" altLang="en-US" dirty="0"/>
              <a:t>来週の　木曜日の　</a:t>
            </a:r>
            <a:r>
              <a:rPr lang="en-US" altLang="ja-JP" dirty="0"/>
              <a:t>3</a:t>
            </a:r>
            <a:r>
              <a:rPr lang="ja-JP" altLang="en-US" dirty="0"/>
              <a:t>時ごろが　いいです。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職員</a:t>
            </a:r>
            <a:r>
              <a:rPr lang="en-US" altLang="ja-JP" dirty="0"/>
              <a:t>	</a:t>
            </a:r>
            <a:r>
              <a:rPr lang="ja-JP" altLang="en-US" dirty="0"/>
              <a:t>わかりました。では、その　日に　予約を　入れますね。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患者</a:t>
            </a:r>
            <a:r>
              <a:rPr lang="en-US" altLang="ja-JP" dirty="0"/>
              <a:t>	</a:t>
            </a:r>
            <a:r>
              <a:rPr lang="ja-JP" altLang="en-US" dirty="0"/>
              <a:t>はい、ありがとうございます。</a:t>
            </a:r>
            <a:endParaRPr lang="en-US" altLang="ja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B5BF4A-DA57-469D-B2EA-A184E8730509}"/>
              </a:ext>
            </a:extLst>
          </p:cNvPr>
          <p:cNvSpPr txBox="1"/>
          <p:nvPr/>
        </p:nvSpPr>
        <p:spPr>
          <a:xfrm>
            <a:off x="1992388" y="1203751"/>
            <a:ext cx="1139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かん</a:t>
            </a:r>
            <a:r>
              <a:rPr lang="ko-KR" altLang="en-US" sz="800" dirty="0"/>
              <a:t>  </a:t>
            </a:r>
            <a:r>
              <a:rPr lang="ja-JP" altLang="en-US" sz="800" dirty="0"/>
              <a:t>こく びょういん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0509BA-97D4-45D4-BA98-EE9F429BF65F}"/>
              </a:ext>
            </a:extLst>
          </p:cNvPr>
          <p:cNvSpPr txBox="1"/>
          <p:nvPr/>
        </p:nvSpPr>
        <p:spPr>
          <a:xfrm>
            <a:off x="2617828" y="1749795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よ　やく</a:t>
            </a:r>
            <a:endParaRPr lang="ko-KR" alt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259993-A9CF-4A4E-9F34-FF04317C4036}"/>
              </a:ext>
            </a:extLst>
          </p:cNvPr>
          <p:cNvSpPr txBox="1"/>
          <p:nvPr/>
        </p:nvSpPr>
        <p:spPr>
          <a:xfrm>
            <a:off x="1417745" y="2846960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ない　か</a:t>
            </a:r>
            <a:endParaRPr lang="ko-KR" alt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4BAFC3-FFF9-4EFE-ADFF-0F41076EDC6F}"/>
              </a:ext>
            </a:extLst>
          </p:cNvPr>
          <p:cNvSpPr txBox="1"/>
          <p:nvPr/>
        </p:nvSpPr>
        <p:spPr>
          <a:xfrm>
            <a:off x="1475656" y="3392424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　かん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80735C-FE76-4D7E-9E74-7856519D9A73}"/>
              </a:ext>
            </a:extLst>
          </p:cNvPr>
          <p:cNvSpPr txBox="1"/>
          <p:nvPr/>
        </p:nvSpPr>
        <p:spPr>
          <a:xfrm>
            <a:off x="1411738" y="3940372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らい しゅう</a:t>
            </a:r>
            <a:endParaRPr lang="ko-KR" alt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6ECFFE-FCB3-40A8-BF79-1EC056C116CA}"/>
              </a:ext>
            </a:extLst>
          </p:cNvPr>
          <p:cNvSpPr txBox="1"/>
          <p:nvPr/>
        </p:nvSpPr>
        <p:spPr>
          <a:xfrm>
            <a:off x="3995936" y="4486099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ひ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8619A6-CA47-4588-BBA5-8087AFFAD28E}"/>
              </a:ext>
            </a:extLst>
          </p:cNvPr>
          <p:cNvSpPr txBox="1"/>
          <p:nvPr/>
        </p:nvSpPr>
        <p:spPr>
          <a:xfrm>
            <a:off x="1411738" y="2299493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　か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397E645-2321-46A5-9551-1782E9169C32}"/>
              </a:ext>
            </a:extLst>
          </p:cNvPr>
          <p:cNvSpPr txBox="1"/>
          <p:nvPr/>
        </p:nvSpPr>
        <p:spPr>
          <a:xfrm>
            <a:off x="2481140" y="2299493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　ぼう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A4426F-BC33-4C1A-9B31-6E47A9CAB0C1}"/>
              </a:ext>
            </a:extLst>
          </p:cNvPr>
          <p:cNvSpPr txBox="1"/>
          <p:nvPr/>
        </p:nvSpPr>
        <p:spPr>
          <a:xfrm>
            <a:off x="2273421" y="3940372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もく　よう　び</a:t>
            </a:r>
            <a:endParaRPr lang="ko-KR" alt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12384B-3D3D-4B8A-B65B-3F5335D8CA0C}"/>
              </a:ext>
            </a:extLst>
          </p:cNvPr>
          <p:cNvSpPr txBox="1"/>
          <p:nvPr/>
        </p:nvSpPr>
        <p:spPr>
          <a:xfrm>
            <a:off x="3491880" y="3940372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18537F-081D-4A50-B315-CAAFC4F4D090}"/>
              </a:ext>
            </a:extLst>
          </p:cNvPr>
          <p:cNvSpPr txBox="1"/>
          <p:nvPr/>
        </p:nvSpPr>
        <p:spPr>
          <a:xfrm>
            <a:off x="4608004" y="4486099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よ　やく</a:t>
            </a:r>
            <a:endParaRPr lang="ko-KR" altLang="en-US" sz="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AEEDAAA-A36B-48FD-B71C-7863180A0DF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92139"/>
            <a:ext cx="3975413" cy="2013151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90455" y="786263"/>
            <a:ext cx="360000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18537F-081D-4A50-B315-CAAFC4F4D090}"/>
              </a:ext>
            </a:extLst>
          </p:cNvPr>
          <p:cNvSpPr txBox="1"/>
          <p:nvPr/>
        </p:nvSpPr>
        <p:spPr>
          <a:xfrm>
            <a:off x="5389966" y="4486099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</a:t>
            </a:r>
            <a:endParaRPr lang="en-US" altLang="ja-JP" sz="800" dirty="0" smtClean="0"/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1343796"/>
            <a:ext cx="360000" cy="360000"/>
          </a:xfrm>
          <a:prstGeom prst="rect">
            <a:avLst/>
          </a:prstGeom>
        </p:spPr>
      </p:pic>
      <p:pic>
        <p:nvPicPr>
          <p:cNvPr id="8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44" y="1882328"/>
            <a:ext cx="360000" cy="360000"/>
          </a:xfrm>
          <a:prstGeom prst="rect">
            <a:avLst/>
          </a:prstGeom>
        </p:spPr>
      </p:pic>
      <p:pic>
        <p:nvPicPr>
          <p:cNvPr id="20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2438877"/>
            <a:ext cx="360000" cy="360000"/>
          </a:xfrm>
          <a:prstGeom prst="rect">
            <a:avLst/>
          </a:prstGeom>
        </p:spPr>
      </p:pic>
      <p:pic>
        <p:nvPicPr>
          <p:cNvPr id="21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2990657"/>
            <a:ext cx="360000" cy="360000"/>
          </a:xfrm>
          <a:prstGeom prst="rect">
            <a:avLst/>
          </a:prstGeom>
        </p:spPr>
      </p:pic>
      <p:pic>
        <p:nvPicPr>
          <p:cNvPr id="22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3535512"/>
            <a:ext cx="360000" cy="360000"/>
          </a:xfrm>
          <a:prstGeom prst="rect">
            <a:avLst/>
          </a:prstGeom>
        </p:spPr>
      </p:pic>
      <p:pic>
        <p:nvPicPr>
          <p:cNvPr id="23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4092413"/>
            <a:ext cx="360000" cy="360000"/>
          </a:xfrm>
          <a:prstGeom prst="rect">
            <a:avLst/>
          </a:prstGeom>
        </p:spPr>
      </p:pic>
      <p:pic>
        <p:nvPicPr>
          <p:cNvPr id="24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4627115"/>
            <a:ext cx="360000" cy="360000"/>
          </a:xfrm>
          <a:prstGeom prst="rect">
            <a:avLst/>
          </a:prstGeom>
        </p:spPr>
      </p:pic>
      <p:pic>
        <p:nvPicPr>
          <p:cNvPr id="25" name="8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520199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6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2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95536" y="1198671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職員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病院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患者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予約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何</a:t>
            </a:r>
            <a:r>
              <a:rPr lang="ja-JP" altLang="en-US" dirty="0" smtClean="0"/>
              <a:t>科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（ご）希望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内科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来週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入れる</a:t>
            </a:r>
            <a:endParaRPr lang="en-US" altLang="ja-JP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411760" y="1198670"/>
            <a:ext cx="30243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직원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병원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환자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예약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무슨 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희망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내과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다음 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넣다</a:t>
            </a:r>
            <a:endParaRPr lang="en-US" altLang="ko-KR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86568" y="106507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しょくいん</a:t>
            </a:r>
            <a:endParaRPr lang="ko-KR" alt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703820" y="217643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かんじゃ</a:t>
            </a:r>
            <a:endParaRPr lang="ko-KR" alt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764202" y="270892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よ　やく</a:t>
            </a:r>
            <a:endParaRPr lang="ko-KR" alt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692194" y="1628800"/>
            <a:ext cx="688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びょういん</a:t>
            </a:r>
            <a:endParaRPr lang="ko-KR" alt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698366" y="3284984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なに　か</a:t>
            </a:r>
            <a:endParaRPr lang="ko-KR" alt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93723" y="378904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き　ぼう</a:t>
            </a:r>
            <a:endParaRPr lang="ko-KR" alt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712446" y="4365104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ない　か</a:t>
            </a:r>
            <a:endParaRPr lang="ko-KR" alt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718072" y="4903664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らいしゅう</a:t>
            </a:r>
            <a:endParaRPr lang="ko-KR" alt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729698" y="5445224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1211286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1756498"/>
            <a:ext cx="360000" cy="36000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2305820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2860842"/>
            <a:ext cx="360000" cy="360000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3403122"/>
            <a:ext cx="360000" cy="360000"/>
          </a:xfrm>
          <a:prstGeom prst="rect">
            <a:avLst/>
          </a:prstGeom>
        </p:spPr>
      </p:pic>
      <p:pic>
        <p:nvPicPr>
          <p:cNvPr id="8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3944100"/>
            <a:ext cx="360000" cy="360000"/>
          </a:xfrm>
          <a:prstGeom prst="rect">
            <a:avLst/>
          </a:prstGeom>
        </p:spPr>
      </p:pic>
      <p:pic>
        <p:nvPicPr>
          <p:cNvPr id="9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4500495"/>
            <a:ext cx="360000" cy="360000"/>
          </a:xfrm>
          <a:prstGeom prst="rect">
            <a:avLst/>
          </a:prstGeom>
        </p:spPr>
      </p:pic>
      <p:pic>
        <p:nvPicPr>
          <p:cNvPr id="10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5043368"/>
            <a:ext cx="360000" cy="360000"/>
          </a:xfrm>
          <a:prstGeom prst="rect">
            <a:avLst/>
          </a:prstGeom>
        </p:spPr>
      </p:pic>
      <p:pic>
        <p:nvPicPr>
          <p:cNvPr id="11" name="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40" y="559047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C8B6836A-ACB0-4294-9AED-684A5DE39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1" y="4365104"/>
            <a:ext cx="2160000" cy="162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F3AA939-443F-4065-A96A-38C19456F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1" y="1844823"/>
            <a:ext cx="2160000" cy="162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잘 듣고 보기와 같이 병원의 부서를 바꾸어 대답해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9" name="Picture 2" descr="C:\Users\Administrator\Desktop\캡처.JPG">
            <a:extLst>
              <a:ext uri="{FF2B5EF4-FFF2-40B4-BE49-F238E27FC236}">
                <a16:creationId xmlns:a16="http://schemas.microsoft.com/office/drawing/2014/main" xmlns="" id="{5FEF7E0B-6ABE-4EA0-82D0-8A274DFF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8AFF12-7BB9-494B-A8A1-1D59FEC1C08C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ないか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BD5868-80E8-4D5C-AD41-93E6B24D70EC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げか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924075-1732-42E5-B5C2-6CAA3B99D972}"/>
              </a:ext>
            </a:extLst>
          </p:cNvPr>
          <p:cNvSpPr txBox="1"/>
          <p:nvPr/>
        </p:nvSpPr>
        <p:spPr>
          <a:xfrm>
            <a:off x="3587422" y="2098274"/>
            <a:ext cx="5040560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何科を　ご希望ですか。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ないか</a:t>
            </a:r>
            <a:r>
              <a:rPr lang="ja-JP" altLang="en-US" dirty="0"/>
              <a:t>です。</a:t>
            </a:r>
            <a:endParaRPr lang="en-US" altLang="ja-JP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769FC7-4E52-4EBB-8ADB-6653EC0CE90C}"/>
              </a:ext>
            </a:extLst>
          </p:cNvPr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何科を　ご希望ですか。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げか</a:t>
            </a:r>
            <a:r>
              <a:rPr lang="ja-JP" altLang="en-US" dirty="0"/>
              <a:t>です。</a:t>
            </a:r>
            <a:endParaRPr lang="en-US" altLang="ja-JP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B4D3A1-B0BA-401B-BA80-20547A6B7D04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F46480-C8AE-497C-924E-A7289D963CD5}"/>
              </a:ext>
            </a:extLst>
          </p:cNvPr>
          <p:cNvSpPr txBox="1"/>
          <p:nvPr/>
        </p:nvSpPr>
        <p:spPr>
          <a:xfrm>
            <a:off x="3972121" y="214867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　か</a:t>
            </a:r>
            <a:endParaRPr lang="ko-KR" alt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A40B0F-9355-4687-A3FC-C4E546FB6738}"/>
              </a:ext>
            </a:extLst>
          </p:cNvPr>
          <p:cNvSpPr txBox="1"/>
          <p:nvPr/>
        </p:nvSpPr>
        <p:spPr>
          <a:xfrm>
            <a:off x="5039529" y="214867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　ぼう</a:t>
            </a:r>
            <a:endParaRPr lang="ko-KR" alt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C0FD99-3CDF-4343-992A-A8E3201C1F53}"/>
              </a:ext>
            </a:extLst>
          </p:cNvPr>
          <p:cNvSpPr txBox="1"/>
          <p:nvPr/>
        </p:nvSpPr>
        <p:spPr>
          <a:xfrm>
            <a:off x="3983744" y="4656592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　か</a:t>
            </a:r>
            <a:endParaRPr lang="ko-KR" alt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6FA932-5B0D-432F-97A5-340D3B9C171C}"/>
              </a:ext>
            </a:extLst>
          </p:cNvPr>
          <p:cNvSpPr txBox="1"/>
          <p:nvPr/>
        </p:nvSpPr>
        <p:spPr>
          <a:xfrm>
            <a:off x="5051152" y="4656592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　ぼう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989" y="1505324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8703" y="40051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0F6048D-0FFE-4C9D-9B05-65773B4AE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4400964"/>
            <a:ext cx="2160000" cy="162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1D428955-3B39-48CB-AC8F-701D67704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1" y="1828722"/>
            <a:ext cx="2160000" cy="16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665084-FFEB-41D0-AF76-B3EE6542DC73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しょうにか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E5CB1F-29D0-4283-96E4-365891DDDF79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しか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A91C51-FB0E-4449-8271-76F9BA28C3A6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DD678B-40D7-4499-A27E-74EA3EF8DCCE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2CF1B71-8839-4C6B-A5C0-58510B865D99}"/>
              </a:ext>
            </a:extLst>
          </p:cNvPr>
          <p:cNvSpPr txBox="1"/>
          <p:nvPr/>
        </p:nvSpPr>
        <p:spPr>
          <a:xfrm>
            <a:off x="3587422" y="209827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何科を　ご希望ですか。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しょうにか</a:t>
            </a:r>
            <a:r>
              <a:rPr lang="ja-JP" altLang="en-US" dirty="0"/>
              <a:t>です。</a:t>
            </a:r>
            <a:endParaRPr lang="en-US" altLang="ja-JP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B9DB57-9B3D-427D-BB08-B808ECCC630C}"/>
              </a:ext>
            </a:extLst>
          </p:cNvPr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何科を　ご希望ですか。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しか</a:t>
            </a:r>
            <a:r>
              <a:rPr lang="ja-JP" altLang="en-US" dirty="0"/>
              <a:t>です。</a:t>
            </a:r>
            <a:endParaRPr lang="en-US" altLang="ja-JP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08E892-4B86-4AC0-A4F3-3258EBFC6EF8}"/>
              </a:ext>
            </a:extLst>
          </p:cNvPr>
          <p:cNvSpPr txBox="1"/>
          <p:nvPr/>
        </p:nvSpPr>
        <p:spPr>
          <a:xfrm>
            <a:off x="3972121" y="214867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　か</a:t>
            </a:r>
            <a:endParaRPr lang="ko-KR" altLang="en-US" sz="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C2DF0D-E699-45A2-A3F6-CE4BAA2305A2}"/>
              </a:ext>
            </a:extLst>
          </p:cNvPr>
          <p:cNvSpPr txBox="1"/>
          <p:nvPr/>
        </p:nvSpPr>
        <p:spPr>
          <a:xfrm>
            <a:off x="5039529" y="214867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　ぼう</a:t>
            </a:r>
            <a:endParaRPr lang="ko-KR" altLang="en-US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762C84-6B69-4EBD-99C4-DA75B9866412}"/>
              </a:ext>
            </a:extLst>
          </p:cNvPr>
          <p:cNvSpPr txBox="1"/>
          <p:nvPr/>
        </p:nvSpPr>
        <p:spPr>
          <a:xfrm>
            <a:off x="3983744" y="4656592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　か</a:t>
            </a:r>
            <a:endParaRPr lang="ko-KR" alt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893F629-2EB5-4A5F-8CDB-7A029652708B}"/>
              </a:ext>
            </a:extLst>
          </p:cNvPr>
          <p:cNvSpPr txBox="1"/>
          <p:nvPr/>
        </p:nvSpPr>
        <p:spPr>
          <a:xfrm>
            <a:off x="5051152" y="4656592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　ぼう</a:t>
            </a:r>
            <a:endParaRPr lang="ko-KR" altLang="en-US" sz="8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3708" y="1475492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3708" y="402496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1398</Words>
  <Application>Microsoft Office PowerPoint</Application>
  <PresentationFormat>화면 슬라이드 쇼(4:3)</PresentationFormat>
  <Paragraphs>483</Paragraphs>
  <Slides>37</Slides>
  <Notes>0</Notes>
  <HiddenSlides>0</HiddenSlides>
  <MMClips>77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38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211</cp:revision>
  <dcterms:created xsi:type="dcterms:W3CDTF">2017-12-15T08:28:39Z</dcterms:created>
  <dcterms:modified xsi:type="dcterms:W3CDTF">2018-02-07T07:43:21Z</dcterms:modified>
</cp:coreProperties>
</file>