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ひさしぶり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行く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851920" y="2348880"/>
            <a:ext cx="6703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い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973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でんしゃ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879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～で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9977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それとも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665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バス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822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6588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098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会う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753457" y="2348880"/>
            <a:ext cx="6671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あ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28371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～ましょう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3696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家族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635896" y="2348880"/>
            <a:ext cx="20377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か   ぞく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69370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元気だ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778632" y="2348880"/>
            <a:ext cx="21579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げん   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61014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よろしく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お伝えください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1979712" y="4941168"/>
            <a:ext cx="11464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つた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66282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すもう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428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見る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635896" y="234888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み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90837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～た　ことが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ある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3162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0674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たこやき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8650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しんかんせん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3250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テニス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7179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5874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花見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347864" y="2348880"/>
            <a:ext cx="22172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はな</a:t>
            </a:r>
            <a:r>
              <a:rPr lang="ko-KR" altLang="en-US" sz="4000" dirty="0" smtClean="0"/>
              <a:t>   </a:t>
            </a:r>
            <a:r>
              <a:rPr lang="ja-JP" altLang="en-US" sz="4000" dirty="0" smtClean="0"/>
              <a:t>み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64238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おかげさまで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8491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こんど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7672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やすみ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668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何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85091" y="2348880"/>
            <a:ext cx="11304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なに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66079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かきごおり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4413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つくる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1195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すいえい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2776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ならう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5254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ふじさん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943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のぼる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1244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～ちゃん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7449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おせわに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なります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2688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6108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1</a:t>
            </a:r>
            <a:r>
              <a:rPr lang="ja-JP" altLang="en-US" dirty="0" smtClean="0"/>
              <a:t>年間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635896" y="2348880"/>
            <a:ext cx="25394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ねん　かん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1167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こちらこそ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6994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そうだね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484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z="10000" dirty="0" smtClean="0"/>
              <a:t>ここ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360093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～から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9752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～より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554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～ほう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3502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べんりだ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5593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でも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7669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モノレール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0964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～た　ことが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ない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4691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わかる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6342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あそこ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965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にもつ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0996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6553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～ない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906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一つ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46894" y="2348880"/>
            <a:ext cx="10711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ひと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9738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持つ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685970" y="2348880"/>
            <a:ext cx="5982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も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16221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やすい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0865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ふね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9989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乗る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658349" y="234888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の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99908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ひこうき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807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はやい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5966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コーヒー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8578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ミルク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8441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おいしい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970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りんご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2420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すいか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4039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高い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399834" y="2348880"/>
            <a:ext cx="11705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たか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12900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うどん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9649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ラーメン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181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～て　みたい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4928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山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985091" y="2348880"/>
            <a:ext cx="11544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やま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6123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うみ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3468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えいが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366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えんげき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683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～まで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6964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～に　する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809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おんせん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2403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おこのみやき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427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食べる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059832" y="2348880"/>
            <a:ext cx="6575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た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0199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263</Words>
  <Application>Microsoft Office PowerPoint</Application>
  <PresentationFormat>화면 슬라이드 쇼(4:3)</PresentationFormat>
  <Paragraphs>91</Paragraphs>
  <Slides>76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76</vt:i4>
      </vt:variant>
    </vt:vector>
  </HeadingPairs>
  <TitlesOfParts>
    <vt:vector size="77" baseType="lpstr">
      <vt:lpstr>Office 테마</vt:lpstr>
      <vt:lpstr>ひさしぶり</vt:lpstr>
      <vt:lpstr>元気だ</vt:lpstr>
      <vt:lpstr>おかげさまで</vt:lpstr>
      <vt:lpstr>おせわに なります</vt:lpstr>
      <vt:lpstr>モノレール</vt:lpstr>
      <vt:lpstr>乗る</vt:lpstr>
      <vt:lpstr>～て　みたい</vt:lpstr>
      <vt:lpstr>おこのみやき</vt:lpstr>
      <vt:lpstr>食べる</vt:lpstr>
      <vt:lpstr>行く</vt:lpstr>
      <vt:lpstr>でんしゃ</vt:lpstr>
      <vt:lpstr>～で</vt:lpstr>
      <vt:lpstr>それとも</vt:lpstr>
      <vt:lpstr>バス</vt:lpstr>
      <vt:lpstr>はい</vt:lpstr>
      <vt:lpstr>また</vt:lpstr>
      <vt:lpstr>会う</vt:lpstr>
      <vt:lpstr>～ましょう</vt:lpstr>
      <vt:lpstr>家族</vt:lpstr>
      <vt:lpstr>よろしく お伝えください</vt:lpstr>
      <vt:lpstr>すもう</vt:lpstr>
      <vt:lpstr>見る</vt:lpstr>
      <vt:lpstr>～た　ことが ある</vt:lpstr>
      <vt:lpstr>いいえ</vt:lpstr>
      <vt:lpstr>たこやき</vt:lpstr>
      <vt:lpstr>しんかんせん</vt:lpstr>
      <vt:lpstr>テニス</vt:lpstr>
      <vt:lpstr>する</vt:lpstr>
      <vt:lpstr>花見</vt:lpstr>
      <vt:lpstr>こんど</vt:lpstr>
      <vt:lpstr>やすみ</vt:lpstr>
      <vt:lpstr>何</vt:lpstr>
      <vt:lpstr>かきごおり</vt:lpstr>
      <vt:lpstr>つくる</vt:lpstr>
      <vt:lpstr>すいえい</vt:lpstr>
      <vt:lpstr>ならう</vt:lpstr>
      <vt:lpstr>ふじさん</vt:lpstr>
      <vt:lpstr>のぼる</vt:lpstr>
      <vt:lpstr>～ちゃん</vt:lpstr>
      <vt:lpstr>うん</vt:lpstr>
      <vt:lpstr>1年間</vt:lpstr>
      <vt:lpstr>こちらこそ</vt:lpstr>
      <vt:lpstr>そうだね</vt:lpstr>
      <vt:lpstr>ここ</vt:lpstr>
      <vt:lpstr>～から</vt:lpstr>
      <vt:lpstr>～より</vt:lpstr>
      <vt:lpstr>～ほう</vt:lpstr>
      <vt:lpstr>べんりだ</vt:lpstr>
      <vt:lpstr>でも</vt:lpstr>
      <vt:lpstr>～た　ことが ない</vt:lpstr>
      <vt:lpstr>わかる</vt:lpstr>
      <vt:lpstr>あそこ</vt:lpstr>
      <vt:lpstr>にもつ</vt:lpstr>
      <vt:lpstr>おもい</vt:lpstr>
      <vt:lpstr>～ない</vt:lpstr>
      <vt:lpstr>一つ</vt:lpstr>
      <vt:lpstr>持つ</vt:lpstr>
      <vt:lpstr>やすい</vt:lpstr>
      <vt:lpstr>ふね</vt:lpstr>
      <vt:lpstr>ひこうき</vt:lpstr>
      <vt:lpstr>はやい</vt:lpstr>
      <vt:lpstr>コーヒー</vt:lpstr>
      <vt:lpstr>ミルク</vt:lpstr>
      <vt:lpstr>おいしい</vt:lpstr>
      <vt:lpstr>りんご</vt:lpstr>
      <vt:lpstr>すいか</vt:lpstr>
      <vt:lpstr>高い</vt:lpstr>
      <vt:lpstr>うどん</vt:lpstr>
      <vt:lpstr>ラーメン</vt:lpstr>
      <vt:lpstr>山</vt:lpstr>
      <vt:lpstr>うみ</vt:lpstr>
      <vt:lpstr>えいが</vt:lpstr>
      <vt:lpstr>えんげき</vt:lpstr>
      <vt:lpstr>～まで</vt:lpstr>
      <vt:lpstr>～に　する</vt:lpstr>
      <vt:lpstr>おんせん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9</cp:revision>
  <dcterms:created xsi:type="dcterms:W3CDTF">2017-11-08T00:01:05Z</dcterms:created>
  <dcterms:modified xsi:type="dcterms:W3CDTF">2017-11-22T02:14:11Z</dcterms:modified>
</cp:coreProperties>
</file>