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ひとつ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54108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いくつ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1946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ふたつ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いつつ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むっつ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ななつ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やっつ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ここのつ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33</Words>
  <Application>Microsoft Office PowerPoint</Application>
  <PresentationFormat>화면 슬라이드 쇼(4:3)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ひとつ</vt:lpstr>
      <vt:lpstr>ふたつ</vt:lpstr>
      <vt:lpstr>みっつ</vt:lpstr>
      <vt:lpstr>よっつ</vt:lpstr>
      <vt:lpstr>いつつ</vt:lpstr>
      <vt:lpstr>むっつ</vt:lpstr>
      <vt:lpstr>ななつ</vt:lpstr>
      <vt:lpstr>やっつ</vt:lpstr>
      <vt:lpstr>ここのつ</vt:lpstr>
      <vt:lpstr>とお</vt:lpstr>
      <vt:lpstr>いくつ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19</cp:revision>
  <dcterms:created xsi:type="dcterms:W3CDTF">2017-11-08T00:01:05Z</dcterms:created>
  <dcterms:modified xsi:type="dcterms:W3CDTF">2017-11-22T00:57:03Z</dcterms:modified>
</cp:coreProperties>
</file>