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96" r:id="rId14"/>
    <p:sldId id="297" r:id="rId15"/>
    <p:sldId id="298" r:id="rId16"/>
    <p:sldId id="299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472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これ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そちら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あちら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どちら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6762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その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384899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442771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03156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それ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あれ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そこ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あそこ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どこ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こちら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37</Words>
  <Application>Microsoft Office PowerPoint</Application>
  <PresentationFormat>화면 슬라이드 쇼(4:3)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Office 테마</vt:lpstr>
      <vt:lpstr>これ</vt:lpstr>
      <vt:lpstr>それ</vt:lpstr>
      <vt:lpstr>あれ</vt:lpstr>
      <vt:lpstr>どれ</vt:lpstr>
      <vt:lpstr>ここ</vt:lpstr>
      <vt:lpstr>そこ</vt:lpstr>
      <vt:lpstr>あそこ</vt:lpstr>
      <vt:lpstr>どこ</vt:lpstr>
      <vt:lpstr>こちら</vt:lpstr>
      <vt:lpstr>そちら</vt:lpstr>
      <vt:lpstr>あちら</vt:lpstr>
      <vt:lpstr>どちら</vt:lpstr>
      <vt:lpstr>この</vt:lpstr>
      <vt:lpstr>その</vt:lpstr>
      <vt:lpstr>あの</vt:lpstr>
      <vt:lpstr>どの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13</cp:revision>
  <dcterms:created xsi:type="dcterms:W3CDTF">2017-11-08T00:01:05Z</dcterms:created>
  <dcterms:modified xsi:type="dcterms:W3CDTF">2017-11-22T00:32:34Z</dcterms:modified>
</cp:coreProperties>
</file>