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9" r:id="rId15"/>
    <p:sldId id="277" r:id="rId16"/>
    <p:sldId id="27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85190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0475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88822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じゅういちじ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76998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じゅうにじ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2967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何時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88253" y="2348880"/>
            <a:ext cx="18758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なん　じ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94251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ごぜん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39934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66837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요일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944447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げつようび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25953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9224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いちじ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5752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すいようび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332951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もくようび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641776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きんようび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494262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43389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にちようび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1184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7005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09186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75697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9547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ろくじ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70217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しちじ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5641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はちじ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2790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82</Words>
  <Application>Microsoft Office PowerPoint</Application>
  <PresentationFormat>화면 슬라이드 쇼(4:3)</PresentationFormat>
  <Paragraphs>25</Paragraphs>
  <Slides>24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25" baseType="lpstr">
      <vt:lpstr>Office 테마</vt:lpstr>
      <vt:lpstr>시간</vt:lpstr>
      <vt:lpstr>いちじ</vt:lpstr>
      <vt:lpstr>にじ</vt:lpstr>
      <vt:lpstr>さんじ</vt:lpstr>
      <vt:lpstr>よじ</vt:lpstr>
      <vt:lpstr>ごじ</vt:lpstr>
      <vt:lpstr>ろくじ</vt:lpstr>
      <vt:lpstr>しちじ</vt:lpstr>
      <vt:lpstr>はちじ</vt:lpstr>
      <vt:lpstr>くじ</vt:lpstr>
      <vt:lpstr>じゅうじ</vt:lpstr>
      <vt:lpstr>じゅういちじ</vt:lpstr>
      <vt:lpstr>じゅうにじ</vt:lpstr>
      <vt:lpstr>何時</vt:lpstr>
      <vt:lpstr>ごぜん</vt:lpstr>
      <vt:lpstr>ごご</vt:lpstr>
      <vt:lpstr>요일</vt:lpstr>
      <vt:lpstr>げつようび</vt:lpstr>
      <vt:lpstr>かようび</vt:lpstr>
      <vt:lpstr>すいようび</vt:lpstr>
      <vt:lpstr>もくようび</vt:lpstr>
      <vt:lpstr>きんようび</vt:lpstr>
      <vt:lpstr>どようび</vt:lpstr>
      <vt:lpstr>にちようび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22</cp:revision>
  <dcterms:created xsi:type="dcterms:W3CDTF">2017-11-08T00:01:05Z</dcterms:created>
  <dcterms:modified xsi:type="dcterms:W3CDTF">2017-11-22T01:13:17Z</dcterms:modified>
</cp:coreProperties>
</file>