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96" r:id="rId1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4472" autoAdjust="0"/>
    <p:restoredTop sz="9466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595544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94453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63448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>
          <a:xfrm>
            <a:off x="457200" y="2060848"/>
            <a:ext cx="8229600" cy="2880320"/>
          </a:xfrm>
          <a:prstGeom prst="rect">
            <a:avLst/>
          </a:prstGeom>
        </p:spPr>
        <p:txBody>
          <a:bodyPr anchor="ctr"/>
          <a:lstStyle>
            <a:lvl1pPr>
              <a:defRPr sz="10000">
                <a:latin typeface="MS PGothic" pitchFamily="34" charset="-128"/>
              </a:defRPr>
            </a:lvl1pPr>
          </a:lstStyle>
          <a:p>
            <a:r>
              <a:rPr lang="ja-JP" altLang="en-US" dirty="0" smtClean="0"/>
              <a:t>いえ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719227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65660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1412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6967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5235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3936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3851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3035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그림 13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454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 dirty="0"/>
              <a:t>ひとり</a:t>
            </a:r>
            <a:endParaRPr lang="ko-KR" altLang="en-US" sz="10000" dirty="0"/>
          </a:p>
        </p:txBody>
      </p:sp>
    </p:spTree>
    <p:extLst>
      <p:ext uri="{BB962C8B-B14F-4D97-AF65-F5344CB8AC3E}">
        <p14:creationId xmlns:p14="http://schemas.microsoft.com/office/powerpoint/2010/main" val="89056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きゅうにん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399622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くにん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930127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じゅうにん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680834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なんにん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676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ふたり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125549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さんにん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084167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よにん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543213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ごにん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881084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ろくにん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599409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しちにん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057737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ななにん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459348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はちにん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407675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49</Words>
  <Application>Microsoft Office PowerPoint</Application>
  <PresentationFormat>화면 슬라이드 쇼(4:3)</PresentationFormat>
  <Paragraphs>13</Paragraphs>
  <Slides>13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13</vt:i4>
      </vt:variant>
    </vt:vector>
  </HeadingPairs>
  <TitlesOfParts>
    <vt:vector size="14" baseType="lpstr">
      <vt:lpstr>Office 테마</vt:lpstr>
      <vt:lpstr>ひとり</vt:lpstr>
      <vt:lpstr>ふたり</vt:lpstr>
      <vt:lpstr>さんにん</vt:lpstr>
      <vt:lpstr>よにん</vt:lpstr>
      <vt:lpstr>ごにん</vt:lpstr>
      <vt:lpstr>ろくにん</vt:lpstr>
      <vt:lpstr>しちにん</vt:lpstr>
      <vt:lpstr>ななにん</vt:lpstr>
      <vt:lpstr>はちにん</vt:lpstr>
      <vt:lpstr>きゅうにん</vt:lpstr>
      <vt:lpstr>くにん</vt:lpstr>
      <vt:lpstr>じゅうにん</vt:lpstr>
      <vt:lpstr>なんにん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Windows 사용자</cp:lastModifiedBy>
  <cp:revision>14</cp:revision>
  <dcterms:created xsi:type="dcterms:W3CDTF">2017-11-08T00:01:05Z</dcterms:created>
  <dcterms:modified xsi:type="dcterms:W3CDTF">2017-11-22T00:33:44Z</dcterms:modified>
</cp:coreProperties>
</file>