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8" r:id="rId21"/>
    <p:sldId id="279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いち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35231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69009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90200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8151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06526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にじゅう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268309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44477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</a:t>
            </a:r>
            <a:r>
              <a:rPr lang="ja-JP" altLang="en-US" dirty="0" smtClean="0"/>
              <a:t>んじゅう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8910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ごじゅう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88182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</a:t>
            </a:r>
            <a:r>
              <a:rPr lang="ja-JP" altLang="en-US" dirty="0"/>
              <a:t>くじゅう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8464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</a:t>
            </a:r>
            <a:r>
              <a:rPr lang="ja-JP" altLang="en-US" dirty="0"/>
              <a:t>ちじゅう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6203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78776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</a:t>
            </a:r>
            <a:r>
              <a:rPr lang="ja-JP" altLang="en-US" dirty="0"/>
              <a:t>ちじゅう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50950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</a:t>
            </a:r>
            <a:r>
              <a:rPr lang="ja-JP" altLang="en-US" dirty="0"/>
              <a:t>うじゅう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4500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85685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sz="10000" dirty="0" smtClean="0"/>
              <a:t>に</a:t>
            </a:r>
            <a:r>
              <a:rPr lang="ja-JP" altLang="en-US" dirty="0"/>
              <a:t>ひゃく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397504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さんびゃく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780303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</a:t>
            </a:r>
            <a:r>
              <a:rPr lang="ja-JP" altLang="en-US" dirty="0"/>
              <a:t>んひゃく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62906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</a:t>
            </a:r>
            <a:r>
              <a:rPr lang="ja-JP" altLang="en-US" dirty="0"/>
              <a:t>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45817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31840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367863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はっぴゃく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54904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86510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</a:t>
            </a:r>
            <a:r>
              <a:rPr lang="ja-JP" altLang="en-US" dirty="0" smtClean="0"/>
              <a:t>う</a:t>
            </a:r>
            <a:r>
              <a:rPr lang="ja-JP" altLang="en-US" dirty="0"/>
              <a:t>ひゃく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50434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77184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にせん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さんぜん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はっせん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きゅうせん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いちまん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37798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03411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16115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ご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13472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ろく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1347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8354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51490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138</Words>
  <Application>Microsoft Office PowerPoint</Application>
  <PresentationFormat>화면 슬라이드 쇼(4:3)</PresentationFormat>
  <Paragraphs>39</Paragraphs>
  <Slides>39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39</vt:i4>
      </vt:variant>
    </vt:vector>
  </HeadingPairs>
  <TitlesOfParts>
    <vt:vector size="40" baseType="lpstr">
      <vt:lpstr>Office 테마</vt:lpstr>
      <vt:lpstr>いち</vt:lpstr>
      <vt:lpstr>に</vt:lpstr>
      <vt:lpstr>さん</vt:lpstr>
      <vt:lpstr>し</vt:lpstr>
      <vt:lpstr>よん</vt:lpstr>
      <vt:lpstr>ご</vt:lpstr>
      <vt:lpstr>ろく</vt:lpstr>
      <vt:lpstr>しち</vt:lpstr>
      <vt:lpstr>なな</vt:lpstr>
      <vt:lpstr>はち</vt:lpstr>
      <vt:lpstr>きゅう</vt:lpstr>
      <vt:lpstr>く</vt:lpstr>
      <vt:lpstr>じゅう</vt:lpstr>
      <vt:lpstr>にじゅう</vt:lpstr>
      <vt:lpstr>さんじゅう</vt:lpstr>
      <vt:lpstr>よんじゅう</vt:lpstr>
      <vt:lpstr>ごじゅう</vt:lpstr>
      <vt:lpstr>ろくじゅう</vt:lpstr>
      <vt:lpstr>しちじゅう</vt:lpstr>
      <vt:lpstr>はちじゅう</vt:lpstr>
      <vt:lpstr>きゅうじゅう</vt:lpstr>
      <vt:lpstr>ひゃく</vt:lpstr>
      <vt:lpstr>にひゃく</vt:lpstr>
      <vt:lpstr>さんびゃく</vt:lpstr>
      <vt:lpstr>よんひゃく</vt:lpstr>
      <vt:lpstr>ごひゃく</vt:lpstr>
      <vt:lpstr>ろっぴゃく</vt:lpstr>
      <vt:lpstr>ななひゃく</vt:lpstr>
      <vt:lpstr>はっぴゃく</vt:lpstr>
      <vt:lpstr>きゅうひゃく</vt:lpstr>
      <vt:lpstr>せん</vt:lpstr>
      <vt:lpstr>にせん</vt:lpstr>
      <vt:lpstr>さんぜん</vt:lpstr>
      <vt:lpstr>よんせん</vt:lpstr>
      <vt:lpstr>ごせん</vt:lpstr>
      <vt:lpstr>ろくせん</vt:lpstr>
      <vt:lpstr>はっせん</vt:lpstr>
      <vt:lpstr>きゅうせん</vt:lpstr>
      <vt:lpstr>いちまん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30</cp:revision>
  <dcterms:created xsi:type="dcterms:W3CDTF">2017-11-08T00:01:05Z</dcterms:created>
  <dcterms:modified xsi:type="dcterms:W3CDTF">2017-11-22T00:52:18Z</dcterms:modified>
</cp:coreProperties>
</file>