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viewProps" Target="view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いっしょに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どうぞ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本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23928" y="2276872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ほん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かいもの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友だち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915816" y="2276872"/>
            <a:ext cx="9909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とも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日本語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843808" y="2276872"/>
            <a:ext cx="34980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に　　ほん　　ご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上手だ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03848" y="2276872"/>
            <a:ext cx="18165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しょ</a:t>
            </a:r>
            <a:r>
              <a:rPr lang="ja-JP" altLang="en-US" sz="4000" dirty="0" smtClean="0"/>
              <a:t>うず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まだまだです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やきゅう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歌う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276872"/>
            <a:ext cx="10198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うた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歌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95936" y="2276872"/>
            <a:ext cx="10198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うた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うんどう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6534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としょかん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バイト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ざっし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けんどう部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6444208" y="227687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ぶ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入る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118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～たらどう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聞く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851920" y="2276872"/>
            <a:ext cx="617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ピアノ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かよう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ピンポン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めがねを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かける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ちょっと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見学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23214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けん　がく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男子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276872"/>
            <a:ext cx="2226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だん　　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部員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23599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ぶ　　いん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～年生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12746" y="2276872"/>
            <a:ext cx="25314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ねん　せい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すみません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韓国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276890"/>
            <a:ext cx="22445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かん　こく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806510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来る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35697" y="2276872"/>
            <a:ext cx="4876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9231577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964250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ストーリー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81535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かんがえる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031378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女子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276872"/>
            <a:ext cx="20265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じょ　　し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5640221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好きだ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131840" y="2276872"/>
            <a:ext cx="6783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す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471666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6341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やってみよう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41863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8574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この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さどう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57378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ダンス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082746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バスケ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254555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あのう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484538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569023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9680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あ</a:t>
            </a:r>
            <a:r>
              <a:rPr lang="ja-JP" altLang="en-US" dirty="0" smtClean="0"/>
              <a:t>ける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5809683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ペン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02551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かりる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875295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しあわせ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216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パソコン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せいかつ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442746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はじめて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6283315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コスプレ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655559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きのう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923076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みんな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2080799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出る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17291" y="2276872"/>
            <a:ext cx="647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で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619357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～ようだ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89121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200080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ふしぎだ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972322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せかい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5102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使う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91880" y="2276872"/>
            <a:ext cx="11865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写真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22381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しゃ　しん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1771428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916879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話す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276872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はな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8831521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とても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23148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たのしい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40870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みなさん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6689688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大きい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841829" y="2276872"/>
            <a:ext cx="1156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702353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1621713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すてる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92739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ゴミ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194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～てもいい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トイレ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7632382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出る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17291" y="2276872"/>
            <a:ext cx="647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で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545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かまいません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298</Words>
  <Application>Microsoft Office PowerPoint</Application>
  <PresentationFormat>화면 슬라이드 쇼(4:3)</PresentationFormat>
  <Paragraphs>104</Paragraphs>
  <Slides>81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81</vt:i4>
      </vt:variant>
    </vt:vector>
  </HeadingPairs>
  <TitlesOfParts>
    <vt:vector size="82" baseType="lpstr">
      <vt:lpstr>Office 테마</vt:lpstr>
      <vt:lpstr>いっしょに</vt:lpstr>
      <vt:lpstr>歌う</vt:lpstr>
      <vt:lpstr>聞く</vt:lpstr>
      <vt:lpstr>すみません</vt:lpstr>
      <vt:lpstr>この</vt:lpstr>
      <vt:lpstr>パソコン</vt:lpstr>
      <vt:lpstr>使う</vt:lpstr>
      <vt:lpstr>～てもいい</vt:lpstr>
      <vt:lpstr>かまいません</vt:lpstr>
      <vt:lpstr>どうぞ</vt:lpstr>
      <vt:lpstr>本</vt:lpstr>
      <vt:lpstr>かいもの</vt:lpstr>
      <vt:lpstr>友だち</vt:lpstr>
      <vt:lpstr>日本語</vt:lpstr>
      <vt:lpstr>上手だ</vt:lpstr>
      <vt:lpstr>いいえ</vt:lpstr>
      <vt:lpstr>まだまだです</vt:lpstr>
      <vt:lpstr>やきゅう</vt:lpstr>
      <vt:lpstr>りょうり</vt:lpstr>
      <vt:lpstr>歌</vt:lpstr>
      <vt:lpstr>うんどう</vt:lpstr>
      <vt:lpstr>～たり</vt:lpstr>
      <vt:lpstr>としょかん</vt:lpstr>
      <vt:lpstr>バイト</vt:lpstr>
      <vt:lpstr>ざっし</vt:lpstr>
      <vt:lpstr>そうじ</vt:lpstr>
      <vt:lpstr>けんどう部</vt:lpstr>
      <vt:lpstr>入る</vt:lpstr>
      <vt:lpstr>～たらどう</vt:lpstr>
      <vt:lpstr>ピアノ</vt:lpstr>
      <vt:lpstr>じゅく</vt:lpstr>
      <vt:lpstr>かよう</vt:lpstr>
      <vt:lpstr>ピンポン</vt:lpstr>
      <vt:lpstr>めがねを かける</vt:lpstr>
      <vt:lpstr>ちょっと</vt:lpstr>
      <vt:lpstr>見学</vt:lpstr>
      <vt:lpstr>男子</vt:lpstr>
      <vt:lpstr>部員</vt:lpstr>
      <vt:lpstr>～年生</vt:lpstr>
      <vt:lpstr>韓国</vt:lpstr>
      <vt:lpstr>来る</vt:lpstr>
      <vt:lpstr>かく</vt:lpstr>
      <vt:lpstr>ストーリー</vt:lpstr>
      <vt:lpstr>かんがえる</vt:lpstr>
      <vt:lpstr>女子</vt:lpstr>
      <vt:lpstr>好きだ</vt:lpstr>
      <vt:lpstr>～なら</vt:lpstr>
      <vt:lpstr>やってみよう</vt:lpstr>
      <vt:lpstr>～かな</vt:lpstr>
      <vt:lpstr>さどう</vt:lpstr>
      <vt:lpstr>ダンス</vt:lpstr>
      <vt:lpstr>バスケ</vt:lpstr>
      <vt:lpstr>あのう</vt:lpstr>
      <vt:lpstr>すわる</vt:lpstr>
      <vt:lpstr>まど</vt:lpstr>
      <vt:lpstr>あける</vt:lpstr>
      <vt:lpstr>ペン</vt:lpstr>
      <vt:lpstr>かりる</vt:lpstr>
      <vt:lpstr>しあわせ</vt:lpstr>
      <vt:lpstr>せいかつ</vt:lpstr>
      <vt:lpstr>はじめて</vt:lpstr>
      <vt:lpstr>コスプレ</vt:lpstr>
      <vt:lpstr>きのう</vt:lpstr>
      <vt:lpstr>みんな</vt:lpstr>
      <vt:lpstr>出る</vt:lpstr>
      <vt:lpstr>～ようだ</vt:lpstr>
      <vt:lpstr>いま</vt:lpstr>
      <vt:lpstr>ふしぎだ</vt:lpstr>
      <vt:lpstr>せかい</vt:lpstr>
      <vt:lpstr>写真</vt:lpstr>
      <vt:lpstr>とる</vt:lpstr>
      <vt:lpstr>話す</vt:lpstr>
      <vt:lpstr>とても</vt:lpstr>
      <vt:lpstr>たのしい</vt:lpstr>
      <vt:lpstr>みなさん</vt:lpstr>
      <vt:lpstr>大きい</vt:lpstr>
      <vt:lpstr>こえ</vt:lpstr>
      <vt:lpstr>すてる</vt:lpstr>
      <vt:lpstr>ゴミ</vt:lpstr>
      <vt:lpstr>トイレ</vt:lpstr>
      <vt:lpstr>出る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13</cp:revision>
  <dcterms:created xsi:type="dcterms:W3CDTF">2017-11-08T00:01:05Z</dcterms:created>
  <dcterms:modified xsi:type="dcterms:W3CDTF">2017-11-22T02:26:32Z</dcterms:modified>
</cp:coreProperties>
</file>