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4" r:id="rId6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472" autoAdjust="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9554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4453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3448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57200" y="2060848"/>
            <a:ext cx="8229600" cy="2880320"/>
          </a:xfrm>
          <a:prstGeom prst="rect">
            <a:avLst/>
          </a:prstGeom>
        </p:spPr>
        <p:txBody>
          <a:bodyPr anchor="ctr"/>
          <a:lstStyle>
            <a:lvl1pPr>
              <a:defRPr sz="10000">
                <a:latin typeface="MS PGothic" pitchFamily="34" charset="-128"/>
              </a:defRPr>
            </a:lvl1pPr>
          </a:lstStyle>
          <a:p>
            <a:r>
              <a:rPr lang="ja-JP" altLang="en-US" dirty="0" smtClean="0"/>
              <a:t>いえ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71922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5660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412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967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5235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3936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3851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3035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454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dirty="0"/>
              <a:t>大学</a:t>
            </a:r>
            <a:endParaRPr lang="ko-KR" altLang="en-US" sz="10000" dirty="0"/>
          </a:p>
        </p:txBody>
      </p:sp>
      <p:sp>
        <p:nvSpPr>
          <p:cNvPr id="3" name="직사각형 2"/>
          <p:cNvSpPr/>
          <p:nvPr/>
        </p:nvSpPr>
        <p:spPr>
          <a:xfrm>
            <a:off x="3419872" y="2276872"/>
            <a:ext cx="230063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だい　がく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89056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今年</a:t>
            </a:r>
            <a:endParaRPr lang="ko-KR" altLang="en-US" dirty="0"/>
          </a:p>
        </p:txBody>
      </p:sp>
      <p:sp>
        <p:nvSpPr>
          <p:cNvPr id="4" name="직사각형 3"/>
          <p:cNvSpPr/>
          <p:nvPr/>
        </p:nvSpPr>
        <p:spPr>
          <a:xfrm>
            <a:off x="3923928" y="2276872"/>
            <a:ext cx="137890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ことし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539962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けいかく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930127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～ことにする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680834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9600" dirty="0" smtClean="0"/>
              <a:t>日本語</a:t>
            </a:r>
            <a:r>
              <a:rPr lang="en-US" altLang="ja-JP" sz="9600" dirty="0"/>
              <a:t/>
            </a:r>
            <a:br>
              <a:rPr lang="en-US" altLang="ja-JP" sz="9600" dirty="0"/>
            </a:br>
            <a:r>
              <a:rPr lang="ja-JP" altLang="en-US" sz="9600" dirty="0" smtClean="0"/>
              <a:t>の</a:t>
            </a:r>
            <a:r>
              <a:rPr lang="ja-JP" altLang="en-US" sz="9600" dirty="0"/>
              <a:t>うりょくしけん</a:t>
            </a:r>
            <a:endParaRPr lang="ko-KR" altLang="en-US" sz="9600" dirty="0"/>
          </a:p>
        </p:txBody>
      </p:sp>
      <p:sp>
        <p:nvSpPr>
          <p:cNvPr id="4" name="직사각형 3"/>
          <p:cNvSpPr/>
          <p:nvPr/>
        </p:nvSpPr>
        <p:spPr>
          <a:xfrm>
            <a:off x="2843808" y="1568986"/>
            <a:ext cx="349807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に　　ほん　　ご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9573945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しゅうまつ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23929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としょかん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160908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～（よ）うと思う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6331696" y="2276872"/>
            <a:ext cx="108395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おも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4647890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先生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419872" y="2276872"/>
            <a:ext cx="219002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せんせい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3737132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じてんしゃ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90270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ゆっくり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22061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つもり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125549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やすむ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057746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ねぼうをする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965347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れんらく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903227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めまいがする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697602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びょういん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705685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留学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275856" y="2276872"/>
            <a:ext cx="252024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りゅう　がく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2026205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そうだん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965313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ゆうびん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ばんごう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814436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ネット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9403319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しらべる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870684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りょこう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084167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かさ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916216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わすれる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04398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コンビニ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9861974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ううん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5675313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デザイン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6411825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作文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495633" y="2276872"/>
            <a:ext cx="222849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さく　ぶん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408961154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べんきょう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4615451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1426751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しんぶん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6244350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たくさん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069663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センターしけん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5432139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見せる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2999050" y="2276890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み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58065102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ところで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9231577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～くん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9642504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たいへんだ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8815354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がんばる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5031378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らいねん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5640221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ボランティア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4716661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大会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275856" y="2276872"/>
            <a:ext cx="248337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たい　かい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6963410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出る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707904" y="2276872"/>
            <a:ext cx="64793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で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69418638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うんてん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485744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うける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8810842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かいがい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りょこう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6573784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アルバイト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0827464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大募集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2717044" y="2276872"/>
            <a:ext cx="11432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だい</a:t>
            </a:r>
            <a:endParaRPr lang="ko-KR" altLang="en-US" sz="4000" dirty="0"/>
          </a:p>
        </p:txBody>
      </p:sp>
      <p:sp>
        <p:nvSpPr>
          <p:cNvPr id="4" name="직사각형 3"/>
          <p:cNvSpPr/>
          <p:nvPr/>
        </p:nvSpPr>
        <p:spPr>
          <a:xfrm>
            <a:off x="4211960" y="2276872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ぼ</a:t>
            </a:r>
            <a:endParaRPr lang="ko-KR" altLang="en-US" sz="4000" dirty="0"/>
          </a:p>
        </p:txBody>
      </p:sp>
      <p:sp>
        <p:nvSpPr>
          <p:cNvPr id="5" name="직사각형 4"/>
          <p:cNvSpPr/>
          <p:nvPr/>
        </p:nvSpPr>
        <p:spPr>
          <a:xfrm>
            <a:off x="5148064" y="2276872"/>
            <a:ext cx="137249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しゅう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22545555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かおりがする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4845381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ところ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5690237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はたらく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96808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時間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491880" y="2276872"/>
            <a:ext cx="226696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じ　　かん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65809683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自由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635896" y="2276872"/>
            <a:ext cx="212590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じ　　ゆう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62025511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えらべる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8752952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時給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635896" y="2276872"/>
            <a:ext cx="214674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じ　きゅう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5021629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父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4059318" y="2276872"/>
            <a:ext cx="106952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ちち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45994091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円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966760" y="2276872"/>
            <a:ext cx="114165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えん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64427464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高校生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2771800" y="2276872"/>
            <a:ext cx="38122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こう   こう   せい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86283315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いちにち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7655559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ふつか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6923076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らいしゅう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20807999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～ので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6193575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かしゅ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78912164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パーティー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5200080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やさい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197232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しごと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05773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てつだう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459348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かんじ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407675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291</Words>
  <Application>Microsoft Office PowerPoint</Application>
  <PresentationFormat>화면 슬라이드 쇼(4:3)</PresentationFormat>
  <Paragraphs>87</Paragraphs>
  <Slides>68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68</vt:i4>
      </vt:variant>
    </vt:vector>
  </HeadingPairs>
  <TitlesOfParts>
    <vt:vector size="69" baseType="lpstr">
      <vt:lpstr>Office 테마</vt:lpstr>
      <vt:lpstr>大学</vt:lpstr>
      <vt:lpstr>つもり</vt:lpstr>
      <vt:lpstr>りょこう</vt:lpstr>
      <vt:lpstr>センターしけん</vt:lpstr>
      <vt:lpstr>うける</vt:lpstr>
      <vt:lpstr>父</vt:lpstr>
      <vt:lpstr>しごと</vt:lpstr>
      <vt:lpstr>てつだう</vt:lpstr>
      <vt:lpstr>かんじ</vt:lpstr>
      <vt:lpstr>今年</vt:lpstr>
      <vt:lpstr>けいかく</vt:lpstr>
      <vt:lpstr>～ことにする</vt:lpstr>
      <vt:lpstr>日本語 のうりょくしけん</vt:lpstr>
      <vt:lpstr>しゅうまつ</vt:lpstr>
      <vt:lpstr>としょかん</vt:lpstr>
      <vt:lpstr>～（よ）うと思う</vt:lpstr>
      <vt:lpstr>先生</vt:lpstr>
      <vt:lpstr>じてんしゃ</vt:lpstr>
      <vt:lpstr>ゆっくり</vt:lpstr>
      <vt:lpstr>やすむ</vt:lpstr>
      <vt:lpstr>ねぼうをする</vt:lpstr>
      <vt:lpstr>れんらく</vt:lpstr>
      <vt:lpstr>めまいがする</vt:lpstr>
      <vt:lpstr>びょういん</vt:lpstr>
      <vt:lpstr>留学</vt:lpstr>
      <vt:lpstr>そうだん</vt:lpstr>
      <vt:lpstr>ゆうびん ばんごう</vt:lpstr>
      <vt:lpstr>ネット</vt:lpstr>
      <vt:lpstr>しらべる</vt:lpstr>
      <vt:lpstr>かさ</vt:lpstr>
      <vt:lpstr>わすれる</vt:lpstr>
      <vt:lpstr>コンビニ</vt:lpstr>
      <vt:lpstr>ううん</vt:lpstr>
      <vt:lpstr>デザイン</vt:lpstr>
      <vt:lpstr>作文</vt:lpstr>
      <vt:lpstr>べんきょう</vt:lpstr>
      <vt:lpstr>～や</vt:lpstr>
      <vt:lpstr>しんぶん</vt:lpstr>
      <vt:lpstr>たくさん</vt:lpstr>
      <vt:lpstr>見せる</vt:lpstr>
      <vt:lpstr>ところで</vt:lpstr>
      <vt:lpstr>～くん</vt:lpstr>
      <vt:lpstr>たいへんだ</vt:lpstr>
      <vt:lpstr>がんばる</vt:lpstr>
      <vt:lpstr>らいねん</vt:lpstr>
      <vt:lpstr>ボランティア</vt:lpstr>
      <vt:lpstr>大会</vt:lpstr>
      <vt:lpstr>出る</vt:lpstr>
      <vt:lpstr>うんてん</vt:lpstr>
      <vt:lpstr>かいがい りょこう</vt:lpstr>
      <vt:lpstr>アルバイト</vt:lpstr>
      <vt:lpstr>大募集</vt:lpstr>
      <vt:lpstr>かおりがする</vt:lpstr>
      <vt:lpstr>ところ</vt:lpstr>
      <vt:lpstr>はたらく</vt:lpstr>
      <vt:lpstr>時間</vt:lpstr>
      <vt:lpstr>自由</vt:lpstr>
      <vt:lpstr>えらべる</vt:lpstr>
      <vt:lpstr>時給</vt:lpstr>
      <vt:lpstr>円</vt:lpstr>
      <vt:lpstr>高校生</vt:lpstr>
      <vt:lpstr>いちにち</vt:lpstr>
      <vt:lpstr>ふつか</vt:lpstr>
      <vt:lpstr>らいしゅう</vt:lpstr>
      <vt:lpstr>～ので</vt:lpstr>
      <vt:lpstr>かしゅ</vt:lpstr>
      <vt:lpstr>パーティー</vt:lpstr>
      <vt:lpstr>やさい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Windows 사용자</cp:lastModifiedBy>
  <cp:revision>16</cp:revision>
  <dcterms:created xsi:type="dcterms:W3CDTF">2017-11-08T00:01:05Z</dcterms:created>
  <dcterms:modified xsi:type="dcterms:W3CDTF">2017-11-22T02:48:27Z</dcterms:modified>
</cp:coreProperties>
</file>