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4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  <p:sldId id="325" r:id="rId13"/>
    <p:sldId id="326" r:id="rId14"/>
    <p:sldId id="327" r:id="rId15"/>
    <p:sldId id="328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め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97506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て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49451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うで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90182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98375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おなか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49711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ひざ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44047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1203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あたま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19838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0427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みみ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900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1717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86882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38933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34489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むね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6026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29</Words>
  <Application>Microsoft Office PowerPoint</Application>
  <PresentationFormat>화면 슬라이드 쇼(4:3)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め</vt:lpstr>
      <vt:lpstr>あたま</vt:lpstr>
      <vt:lpstr>はな</vt:lpstr>
      <vt:lpstr>みみ</vt:lpstr>
      <vt:lpstr>は</vt:lpstr>
      <vt:lpstr>かお</vt:lpstr>
      <vt:lpstr>くち</vt:lpstr>
      <vt:lpstr>くび</vt:lpstr>
      <vt:lpstr>むね</vt:lpstr>
      <vt:lpstr>て</vt:lpstr>
      <vt:lpstr>うで</vt:lpstr>
      <vt:lpstr>こし</vt:lpstr>
      <vt:lpstr>おなか</vt:lpstr>
      <vt:lpstr>ひざ</vt:lpstr>
      <vt:lpstr>あし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25</cp:revision>
  <dcterms:created xsi:type="dcterms:W3CDTF">2017-11-08T00:01:05Z</dcterms:created>
  <dcterms:modified xsi:type="dcterms:W3CDTF">2017-11-22T01:40:57Z</dcterms:modified>
</cp:coreProperties>
</file>