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2" r:id="rId35"/>
    <p:sldId id="291" r:id="rId36"/>
    <p:sldId id="293" r:id="rId37"/>
    <p:sldId id="294" r:id="rId38"/>
    <p:sldId id="295" r:id="rId39"/>
    <p:sldId id="296" r:id="rId40"/>
    <p:sldId id="297" r:id="rId41"/>
    <p:sldId id="298" r:id="rId42"/>
    <p:sldId id="302" r:id="rId43"/>
    <p:sldId id="299" r:id="rId44"/>
    <p:sldId id="300" r:id="rId45"/>
    <p:sldId id="301" r:id="rId46"/>
    <p:sldId id="303" r:id="rId47"/>
    <p:sldId id="304" r:id="rId48"/>
    <p:sldId id="305" r:id="rId49"/>
    <p:sldId id="306" r:id="rId50"/>
    <p:sldId id="307" r:id="rId51"/>
    <p:sldId id="308" r:id="rId52"/>
    <p:sldId id="309" r:id="rId53"/>
    <p:sldId id="310" r:id="rId54"/>
    <p:sldId id="311" r:id="rId55"/>
    <p:sldId id="312" r:id="rId56"/>
    <p:sldId id="313" r:id="rId57"/>
    <p:sldId id="314" r:id="rId58"/>
    <p:sldId id="315" r:id="rId59"/>
    <p:sldId id="316" r:id="rId60"/>
    <p:sldId id="317" r:id="rId61"/>
    <p:sldId id="318" r:id="rId62"/>
    <p:sldId id="319" r:id="rId63"/>
    <p:sldId id="320" r:id="rId64"/>
    <p:sldId id="321" r:id="rId65"/>
    <p:sldId id="322" r:id="rId66"/>
    <p:sldId id="323" r:id="rId6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4890" autoAdjust="0"/>
    <p:restoredTop sz="94660"/>
  </p:normalViewPr>
  <p:slideViewPr>
    <p:cSldViewPr>
      <p:cViewPr varScale="1">
        <p:scale>
          <a:sx n="110" d="100"/>
          <a:sy n="110" d="100"/>
        </p:scale>
        <p:origin x="-164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595544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94453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63448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hasCustomPrompt="1"/>
          </p:nvPr>
        </p:nvSpPr>
        <p:spPr>
          <a:xfrm>
            <a:off x="457200" y="2060848"/>
            <a:ext cx="8229600" cy="2880320"/>
          </a:xfrm>
          <a:prstGeom prst="rect">
            <a:avLst/>
          </a:prstGeom>
        </p:spPr>
        <p:txBody>
          <a:bodyPr anchor="ctr"/>
          <a:lstStyle>
            <a:lvl1pPr>
              <a:defRPr sz="10000">
                <a:latin typeface="MS PGothic" pitchFamily="34" charset="-128"/>
              </a:defRPr>
            </a:lvl1pPr>
          </a:lstStyle>
          <a:p>
            <a:r>
              <a:rPr lang="ja-JP" altLang="en-US" dirty="0" smtClean="0"/>
              <a:t>いえ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719227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65660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1412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69679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45235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13936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138516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6B7BBB-4495-421A-B74C-743D1D62DC99}" type="datetimeFigureOut">
              <a:rPr lang="ko-KR" altLang="en-US" smtClean="0"/>
              <a:t>2017-11-22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C33C1-B284-45DD-87ED-1BD3562FB2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930352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그림 13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454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ja-JP" altLang="en-US" dirty="0"/>
              <a:t>おおみそか</a:t>
            </a:r>
            <a:endParaRPr lang="ko-KR" altLang="en-US" sz="10000" dirty="0"/>
          </a:p>
        </p:txBody>
      </p:sp>
    </p:spTree>
    <p:extLst>
      <p:ext uri="{BB962C8B-B14F-4D97-AF65-F5344CB8AC3E}">
        <p14:creationId xmlns:p14="http://schemas.microsoft.com/office/powerpoint/2010/main" val="890565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一日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347864" y="2348880"/>
            <a:ext cx="241604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つい　たち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25399622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多い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419872" y="2348880"/>
            <a:ext cx="115608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おお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26930127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人たち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2884308" y="2348880"/>
            <a:ext cx="10711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ひと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11680834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新年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419872" y="2348880"/>
            <a:ext cx="241925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しん　ねん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19573945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あいさつ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23929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送る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419872" y="2348880"/>
            <a:ext cx="97334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おく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7160908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ほそい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647890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長い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419872" y="2348880"/>
            <a:ext cx="116089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なが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23737132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生きられる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2051720" y="2348880"/>
            <a:ext cx="67037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い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2090270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きょねん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5220618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あさ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125549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いろいろ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057746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お世話に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/>
              <a:t>なりました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635896" y="1556792"/>
            <a:ext cx="189346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せ　　わ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299032272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行ける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084684" y="2348880"/>
            <a:ext cx="67037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い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166976029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しあわせ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7056854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なれる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20262055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けんこうだ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9653132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おふろ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8144364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～た　あとで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9403319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は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8706846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みがく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91621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おせちりょうり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0841674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どのくらい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043988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かかる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9861974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9600" dirty="0" smtClean="0"/>
              <a:t>10</a:t>
            </a:r>
            <a:r>
              <a:rPr lang="ja-JP" altLang="en-US" sz="9600" dirty="0" smtClean="0"/>
              <a:t>分</a:t>
            </a:r>
            <a:endParaRPr lang="ko-KR" altLang="en-US" sz="9600" dirty="0"/>
          </a:p>
        </p:txBody>
      </p:sp>
      <p:sp>
        <p:nvSpPr>
          <p:cNvPr id="3" name="직사각형 2"/>
          <p:cNvSpPr/>
          <p:nvPr/>
        </p:nvSpPr>
        <p:spPr>
          <a:xfrm>
            <a:off x="4611224" y="2348880"/>
            <a:ext cx="119135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ぷん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325675313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ゆうびんきょく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6411825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デパート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4615451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タクシー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8961154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なぜ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1426751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おおみそか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6244350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おかわり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0696639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いかが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2537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ひる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5432139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もう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7585442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けっこうだ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5672631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おなか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8107605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いっぱい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9372212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もうすぐ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2551948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おじさん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5865945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おばさん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2980242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ほんとうに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3225367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おかげで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1397416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じんじゃ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265378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よる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88810842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パン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0342357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ジュース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240684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おちゃ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7207026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みそしる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5552657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カウンター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6722195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あげる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620962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よく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16873481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見られる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2555776" y="2348880"/>
            <a:ext cx="6976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み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2885120803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右手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347864" y="2348880"/>
            <a:ext cx="230704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みぎ　　て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356259522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左手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203848" y="2348880"/>
            <a:ext cx="233910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ひだり　て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19353729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としこしそば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59940910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まねく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85178505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～そうだ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50289108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両手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347864" y="2348880"/>
            <a:ext cx="210826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りょう　て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3042226304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色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4069711" y="2348880"/>
            <a:ext cx="110318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いろ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1692032305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だいすきだ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6060197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メリクリ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83287604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なかよし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94464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れいじ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057737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はつもうで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459348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一月</a:t>
            </a: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3419872" y="2348880"/>
            <a:ext cx="245612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 smtClean="0"/>
              <a:t>いち　がつ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11407675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</TotalTime>
  <Words>257</Words>
  <Application>Microsoft Office PowerPoint</Application>
  <PresentationFormat>화면 슬라이드 쇼(4:3)</PresentationFormat>
  <Paragraphs>82</Paragraphs>
  <Slides>66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66</vt:i4>
      </vt:variant>
    </vt:vector>
  </HeadingPairs>
  <TitlesOfParts>
    <vt:vector size="67" baseType="lpstr">
      <vt:lpstr>Office 테마</vt:lpstr>
      <vt:lpstr>おおみそか</vt:lpstr>
      <vt:lpstr>あさ</vt:lpstr>
      <vt:lpstr>おせちりょうり</vt:lpstr>
      <vt:lpstr>ひる</vt:lpstr>
      <vt:lpstr>よる</vt:lpstr>
      <vt:lpstr>としこしそば</vt:lpstr>
      <vt:lpstr>れいじ</vt:lpstr>
      <vt:lpstr>はつもうで</vt:lpstr>
      <vt:lpstr>一月</vt:lpstr>
      <vt:lpstr>一日</vt:lpstr>
      <vt:lpstr>多い</vt:lpstr>
      <vt:lpstr>人たち</vt:lpstr>
      <vt:lpstr>新年</vt:lpstr>
      <vt:lpstr>あいさつ</vt:lpstr>
      <vt:lpstr>送る</vt:lpstr>
      <vt:lpstr>ほそい</vt:lpstr>
      <vt:lpstr>長い</vt:lpstr>
      <vt:lpstr>生きられる</vt:lpstr>
      <vt:lpstr>きょねん</vt:lpstr>
      <vt:lpstr>いろいろ</vt:lpstr>
      <vt:lpstr>お世話に なりました</vt:lpstr>
      <vt:lpstr>行ける</vt:lpstr>
      <vt:lpstr>しあわせ</vt:lpstr>
      <vt:lpstr>なれる</vt:lpstr>
      <vt:lpstr>けんこうだ</vt:lpstr>
      <vt:lpstr>おふろ</vt:lpstr>
      <vt:lpstr>～た　あとで</vt:lpstr>
      <vt:lpstr>は</vt:lpstr>
      <vt:lpstr>みがく</vt:lpstr>
      <vt:lpstr>どのくらい</vt:lpstr>
      <vt:lpstr>かかる</vt:lpstr>
      <vt:lpstr>10分</vt:lpstr>
      <vt:lpstr>ゆうびんきょく</vt:lpstr>
      <vt:lpstr>デパート</vt:lpstr>
      <vt:lpstr>タクシー</vt:lpstr>
      <vt:lpstr>なぜ</vt:lpstr>
      <vt:lpstr>おおみそか</vt:lpstr>
      <vt:lpstr>おかわり</vt:lpstr>
      <vt:lpstr>いかが</vt:lpstr>
      <vt:lpstr>もう</vt:lpstr>
      <vt:lpstr>けっこうだ</vt:lpstr>
      <vt:lpstr>おなか</vt:lpstr>
      <vt:lpstr>いっぱい</vt:lpstr>
      <vt:lpstr>もうすぐ</vt:lpstr>
      <vt:lpstr>おじさん</vt:lpstr>
      <vt:lpstr>おばさん</vt:lpstr>
      <vt:lpstr>ほんとうに</vt:lpstr>
      <vt:lpstr>おかげで</vt:lpstr>
      <vt:lpstr>じんじゃ</vt:lpstr>
      <vt:lpstr>パン</vt:lpstr>
      <vt:lpstr>ジュース</vt:lpstr>
      <vt:lpstr>おちゃ</vt:lpstr>
      <vt:lpstr>みそしる</vt:lpstr>
      <vt:lpstr>カウンター</vt:lpstr>
      <vt:lpstr>あげる</vt:lpstr>
      <vt:lpstr>よく</vt:lpstr>
      <vt:lpstr>見られる</vt:lpstr>
      <vt:lpstr>右手</vt:lpstr>
      <vt:lpstr>左手</vt:lpstr>
      <vt:lpstr>まねく</vt:lpstr>
      <vt:lpstr>～そうだ</vt:lpstr>
      <vt:lpstr>両手</vt:lpstr>
      <vt:lpstr>色</vt:lpstr>
      <vt:lpstr>だいすきだ</vt:lpstr>
      <vt:lpstr>メリクリ</vt:lpstr>
      <vt:lpstr>なかよし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Windows 사용자</cp:lastModifiedBy>
  <cp:revision>33</cp:revision>
  <dcterms:created xsi:type="dcterms:W3CDTF">2017-11-08T00:01:05Z</dcterms:created>
  <dcterms:modified xsi:type="dcterms:W3CDTF">2017-11-22T06:34:18Z</dcterms:modified>
</cp:coreProperties>
</file>