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2" r:id="rId35"/>
    <p:sldId id="291" r:id="rId36"/>
    <p:sldId id="293" r:id="rId37"/>
    <p:sldId id="294" r:id="rId38"/>
    <p:sldId id="295" r:id="rId39"/>
    <p:sldId id="296" r:id="rId40"/>
    <p:sldId id="297" r:id="rId41"/>
    <p:sldId id="298" r:id="rId42"/>
    <p:sldId id="302" r:id="rId43"/>
    <p:sldId id="299" r:id="rId44"/>
    <p:sldId id="300" r:id="rId45"/>
    <p:sldId id="301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890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おす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ハンカチ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996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あ</a:t>
            </a:r>
            <a:r>
              <a:rPr lang="ja-JP" altLang="en-US" dirty="0" smtClean="0"/>
              <a:t>ね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9301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もらう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8083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かるい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7394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エコバック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392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母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95936" y="2348880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はは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716090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花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95936" y="2348880"/>
            <a:ext cx="11608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はな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64789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せんぱい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3713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かっこいい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027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とけい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2061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はしる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2554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父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4023015" y="2348880"/>
            <a:ext cx="10695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ちち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005774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降る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635896" y="2348880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ふ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990322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～かも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しれない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69760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～なくちゃ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70568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026205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あたたかい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65313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着る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738499" y="2348880"/>
            <a:ext cx="6174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9814436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かわる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940331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とつぜん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70684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じしん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162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しゃべる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84167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ちゃんと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4398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本だな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771800" y="2348880"/>
            <a:ext cx="1191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ほん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7986197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たおれる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67531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～ないように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641182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～ところだ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61545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～たら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96115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ガス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42675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とめる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24435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つける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9663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思う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563888" y="2348880"/>
            <a:ext cx="108395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おも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6253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もどる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43213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ニュース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758544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ほか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67263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ひつようだ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810760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いつも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37221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なるほど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55194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どろぼう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86594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おちる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298024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そこ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322536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見える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131840" y="2348880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み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5902900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病気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275856" y="2348880"/>
            <a:ext cx="218842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びょう　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783658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～てもらえる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81084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～番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4572000" y="2348880"/>
            <a:ext cx="1191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ばん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92851109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火事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734862" y="2348880"/>
            <a:ext cx="17732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か　　じ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19826352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あんない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1284848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テスト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817572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むずかしい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8716561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しっかり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3294849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～ごろ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56461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使い方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771800" y="2348880"/>
            <a:ext cx="11865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つか</a:t>
            </a:r>
            <a:endParaRPr lang="ko-KR" altLang="en-US" sz="4000" dirty="0"/>
          </a:p>
        </p:txBody>
      </p:sp>
      <p:sp>
        <p:nvSpPr>
          <p:cNvPr id="4" name="직사각형 3"/>
          <p:cNvSpPr/>
          <p:nvPr/>
        </p:nvSpPr>
        <p:spPr>
          <a:xfrm>
            <a:off x="5220072" y="2348880"/>
            <a:ext cx="11705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かた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459940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ラジオ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5773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水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95936" y="2348880"/>
            <a:ext cx="12009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みず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545934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ライト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076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204</Words>
  <Application>Microsoft Office PowerPoint</Application>
  <PresentationFormat>화면 슬라이드 쇼(4:3)</PresentationFormat>
  <Paragraphs>70</Paragraphs>
  <Slides>56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56</vt:i4>
      </vt:variant>
    </vt:vector>
  </HeadingPairs>
  <TitlesOfParts>
    <vt:vector size="57" baseType="lpstr">
      <vt:lpstr>Office 테마</vt:lpstr>
      <vt:lpstr>おす</vt:lpstr>
      <vt:lpstr>はしる</vt:lpstr>
      <vt:lpstr>しゃべる</vt:lpstr>
      <vt:lpstr>もどる</vt:lpstr>
      <vt:lpstr>～てもらえる</vt:lpstr>
      <vt:lpstr>使い方</vt:lpstr>
      <vt:lpstr>ラジオ</vt:lpstr>
      <vt:lpstr>水</vt:lpstr>
      <vt:lpstr>ライト</vt:lpstr>
      <vt:lpstr>ハンカチ</vt:lpstr>
      <vt:lpstr>あね</vt:lpstr>
      <vt:lpstr>もらう</vt:lpstr>
      <vt:lpstr>かるい</vt:lpstr>
      <vt:lpstr>エコバック</vt:lpstr>
      <vt:lpstr>母</vt:lpstr>
      <vt:lpstr>花</vt:lpstr>
      <vt:lpstr>せんぱい</vt:lpstr>
      <vt:lpstr>かっこいい</vt:lpstr>
      <vt:lpstr>とけい</vt:lpstr>
      <vt:lpstr>父</vt:lpstr>
      <vt:lpstr>降る</vt:lpstr>
      <vt:lpstr>～かも しれない</vt:lpstr>
      <vt:lpstr>～なくちゃ</vt:lpstr>
      <vt:lpstr>いる</vt:lpstr>
      <vt:lpstr>あたたかい</vt:lpstr>
      <vt:lpstr>着る</vt:lpstr>
      <vt:lpstr>かわる</vt:lpstr>
      <vt:lpstr>とつぜん</vt:lpstr>
      <vt:lpstr>じしん</vt:lpstr>
      <vt:lpstr>ちゃんと</vt:lpstr>
      <vt:lpstr>本だな</vt:lpstr>
      <vt:lpstr>たおれる</vt:lpstr>
      <vt:lpstr>～ないように</vt:lpstr>
      <vt:lpstr>～ところだ</vt:lpstr>
      <vt:lpstr>～たら</vt:lpstr>
      <vt:lpstr>ガス</vt:lpstr>
      <vt:lpstr>とめる</vt:lpstr>
      <vt:lpstr>つける</vt:lpstr>
      <vt:lpstr>思う</vt:lpstr>
      <vt:lpstr>ニュース</vt:lpstr>
      <vt:lpstr>ほか</vt:lpstr>
      <vt:lpstr>ひつようだ</vt:lpstr>
      <vt:lpstr>いつも</vt:lpstr>
      <vt:lpstr>なるほど</vt:lpstr>
      <vt:lpstr>どろぼう</vt:lpstr>
      <vt:lpstr>おちる</vt:lpstr>
      <vt:lpstr>そこ</vt:lpstr>
      <vt:lpstr>見える</vt:lpstr>
      <vt:lpstr>病気</vt:lpstr>
      <vt:lpstr>～番</vt:lpstr>
      <vt:lpstr>火事</vt:lpstr>
      <vt:lpstr>あんない</vt:lpstr>
      <vt:lpstr>テスト</vt:lpstr>
      <vt:lpstr>むずかしい</vt:lpstr>
      <vt:lpstr>しっかり</vt:lpstr>
      <vt:lpstr>～ごろ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28</cp:revision>
  <dcterms:created xsi:type="dcterms:W3CDTF">2017-11-08T00:01:05Z</dcterms:created>
  <dcterms:modified xsi:type="dcterms:W3CDTF">2017-11-22T06:19:56Z</dcterms:modified>
</cp:coreProperties>
</file>