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96" r:id="rId14"/>
    <p:sldId id="297" r:id="rId15"/>
    <p:sldId id="298" r:id="rId16"/>
    <p:sldId id="299" r:id="rId17"/>
    <p:sldId id="300" r:id="rId18"/>
    <p:sldId id="301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472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ko-KR" altLang="en-US" dirty="0" smtClean="0"/>
              <a:t>나의 가족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남의 가족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おじいさん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おばあさん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おとうさん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676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おかあさん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56476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おにいさん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81687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おねえさん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6600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おとうとさん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40497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いもうとさん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25697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そふ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そぼ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ちち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あね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おとうと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いもうと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66</Words>
  <Application>Microsoft Office PowerPoint</Application>
  <PresentationFormat>화면 슬라이드 쇼(4:3)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Office 테마</vt:lpstr>
      <vt:lpstr>나의 가족</vt:lpstr>
      <vt:lpstr>そふ</vt:lpstr>
      <vt:lpstr>そぼ</vt:lpstr>
      <vt:lpstr>ちち</vt:lpstr>
      <vt:lpstr>はは</vt:lpstr>
      <vt:lpstr>あに</vt:lpstr>
      <vt:lpstr>あね</vt:lpstr>
      <vt:lpstr>おとうと</vt:lpstr>
      <vt:lpstr>いもうと</vt:lpstr>
      <vt:lpstr>남의 가족</vt:lpstr>
      <vt:lpstr>おじいさん</vt:lpstr>
      <vt:lpstr>おばあさん</vt:lpstr>
      <vt:lpstr>おとうさん</vt:lpstr>
      <vt:lpstr>おかあさん</vt:lpstr>
      <vt:lpstr>おにいさん</vt:lpstr>
      <vt:lpstr>おねえさん</vt:lpstr>
      <vt:lpstr>おとうとさん</vt:lpstr>
      <vt:lpstr>いもうとさん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15</cp:revision>
  <dcterms:created xsi:type="dcterms:W3CDTF">2017-11-08T00:01:05Z</dcterms:created>
  <dcterms:modified xsi:type="dcterms:W3CDTF">2017-11-22T00:40:05Z</dcterms:modified>
</cp:coreProperties>
</file>