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80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8774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42029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8526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じゅういち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694893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じゅうにがつ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55515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63926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ついたち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72134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ふつか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2882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みっか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425402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よっか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25366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いつか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323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いちがつ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756313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むいか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75624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なのか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33740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ようか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4673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ここのか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817576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とおか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784047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じゅういちにち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22100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</a:t>
            </a:r>
            <a:r>
              <a:rPr lang="ja-JP" altLang="en-US" dirty="0" smtClean="0"/>
              <a:t>うにに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4863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</a:t>
            </a:r>
            <a:r>
              <a:rPr lang="ja-JP" altLang="en-US" dirty="0" smtClean="0"/>
              <a:t>うさんに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4863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</a:t>
            </a:r>
            <a:r>
              <a:rPr lang="ja-JP" altLang="en-US" dirty="0" smtClean="0"/>
              <a:t>うよっか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486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</a:t>
            </a:r>
            <a:r>
              <a:rPr lang="ja-JP" altLang="en-US" dirty="0" smtClean="0"/>
              <a:t>うごに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486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19443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</a:t>
            </a:r>
            <a:r>
              <a:rPr lang="ja-JP" altLang="en-US" dirty="0" smtClean="0"/>
              <a:t>うろくに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4863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</a:t>
            </a:r>
            <a:r>
              <a:rPr lang="ja-JP" altLang="en-US" dirty="0" smtClean="0"/>
              <a:t>うしちに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4863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</a:t>
            </a:r>
            <a:r>
              <a:rPr lang="ja-JP" altLang="en-US" dirty="0" smtClean="0"/>
              <a:t>うはちに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4863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</a:t>
            </a:r>
            <a:r>
              <a:rPr lang="ja-JP" altLang="en-US" dirty="0" smtClean="0"/>
              <a:t>うくに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4863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はつか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4863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にじ</a:t>
            </a:r>
            <a:r>
              <a:rPr lang="ja-JP" altLang="en-US" dirty="0" smtClean="0"/>
              <a:t>ゅ</a:t>
            </a:r>
            <a:r>
              <a:rPr lang="ja-JP" altLang="en-US" dirty="0" smtClean="0"/>
              <a:t>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い</a:t>
            </a:r>
            <a:r>
              <a:rPr lang="ja-JP" altLang="en-US" dirty="0" smtClean="0"/>
              <a:t>ちにち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910232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にじ</a:t>
            </a:r>
            <a:r>
              <a:rPr lang="ja-JP" altLang="en-US" dirty="0" smtClean="0"/>
              <a:t>ゅ</a:t>
            </a:r>
            <a:r>
              <a:rPr lang="ja-JP" altLang="en-US" dirty="0" smtClean="0"/>
              <a:t>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にに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978875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にじ</a:t>
            </a:r>
            <a:r>
              <a:rPr lang="ja-JP" altLang="en-US" dirty="0" smtClean="0"/>
              <a:t>ゅ</a:t>
            </a:r>
            <a:r>
              <a:rPr lang="ja-JP" altLang="en-US" dirty="0" smtClean="0"/>
              <a:t>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さんに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91402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にじ</a:t>
            </a:r>
            <a:r>
              <a:rPr lang="ja-JP" altLang="en-US" dirty="0" smtClean="0"/>
              <a:t>ゅ</a:t>
            </a:r>
            <a:r>
              <a:rPr lang="ja-JP" altLang="en-US" dirty="0" smtClean="0"/>
              <a:t>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よっか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3587415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にじ</a:t>
            </a:r>
            <a:r>
              <a:rPr lang="ja-JP" altLang="en-US" dirty="0" smtClean="0"/>
              <a:t>ゅ</a:t>
            </a:r>
            <a:r>
              <a:rPr lang="ja-JP" altLang="en-US" dirty="0" smtClean="0"/>
              <a:t>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ごに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73496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875278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にじ</a:t>
            </a:r>
            <a:r>
              <a:rPr lang="ja-JP" altLang="en-US" dirty="0" smtClean="0"/>
              <a:t>ゅ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うろくに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962428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にじ</a:t>
            </a:r>
            <a:r>
              <a:rPr lang="ja-JP" altLang="en-US" dirty="0" smtClean="0"/>
              <a:t>ゅ</a:t>
            </a:r>
            <a:r>
              <a:rPr lang="ja-JP" altLang="en-US" dirty="0" smtClean="0"/>
              <a:t>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しちに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025432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にじ</a:t>
            </a:r>
            <a:r>
              <a:rPr lang="ja-JP" altLang="en-US" dirty="0" smtClean="0"/>
              <a:t>ゅ</a:t>
            </a:r>
            <a:r>
              <a:rPr lang="ja-JP" altLang="en-US" dirty="0" smtClean="0"/>
              <a:t>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はちに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02802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にじ</a:t>
            </a:r>
            <a:r>
              <a:rPr lang="ja-JP" altLang="en-US" dirty="0" smtClean="0"/>
              <a:t>ゅ</a:t>
            </a:r>
            <a:r>
              <a:rPr lang="ja-JP" altLang="en-US" dirty="0" smtClean="0"/>
              <a:t>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くに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717116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さんじ</a:t>
            </a:r>
            <a:r>
              <a:rPr lang="ja-JP" altLang="en-US" dirty="0" smtClean="0"/>
              <a:t>ゅ</a:t>
            </a:r>
            <a:r>
              <a:rPr lang="ja-JP" altLang="en-US" dirty="0" smtClean="0"/>
              <a:t>うに</a:t>
            </a:r>
            <a:r>
              <a:rPr lang="ja-JP" altLang="en-US" dirty="0" smtClean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435578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さんじゅ</a:t>
            </a:r>
            <a:r>
              <a:rPr lang="ja-JP" altLang="en-US" dirty="0" smtClean="0"/>
              <a:t>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いち</a:t>
            </a:r>
            <a:r>
              <a:rPr lang="ja-JP" altLang="en-US" dirty="0" smtClean="0"/>
              <a:t>に</a:t>
            </a:r>
            <a:r>
              <a:rPr lang="ja-JP" altLang="en-US" dirty="0"/>
              <a:t>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2867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03902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02414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ろくがつ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8821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しちがつ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8260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はちがつ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35948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191</Words>
  <Application>Microsoft Office PowerPoint</Application>
  <PresentationFormat>화면 슬라이드 쇼(4:3)</PresentationFormat>
  <Paragraphs>45</Paragraphs>
  <Slides>45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45</vt:i4>
      </vt:variant>
    </vt:vector>
  </HeadingPairs>
  <TitlesOfParts>
    <vt:vector size="46" baseType="lpstr">
      <vt:lpstr>Office 테마</vt:lpstr>
      <vt:lpstr>월</vt:lpstr>
      <vt:lpstr>いちがつ</vt:lpstr>
      <vt:lpstr>にがつ</vt:lpstr>
      <vt:lpstr>さんがつ</vt:lpstr>
      <vt:lpstr>しがつ</vt:lpstr>
      <vt:lpstr>ごがつ</vt:lpstr>
      <vt:lpstr>ろくがつ</vt:lpstr>
      <vt:lpstr>しちがつ</vt:lpstr>
      <vt:lpstr>はちがつ</vt:lpstr>
      <vt:lpstr>くがつ</vt:lpstr>
      <vt:lpstr>じゅうがつ</vt:lpstr>
      <vt:lpstr>じゅういち がつ</vt:lpstr>
      <vt:lpstr>じゅうにがつ</vt:lpstr>
      <vt:lpstr>일</vt:lpstr>
      <vt:lpstr>ついたち</vt:lpstr>
      <vt:lpstr>ふつか</vt:lpstr>
      <vt:lpstr>みっか</vt:lpstr>
      <vt:lpstr>よっか</vt:lpstr>
      <vt:lpstr>いつか</vt:lpstr>
      <vt:lpstr>むいか</vt:lpstr>
      <vt:lpstr>なのか</vt:lpstr>
      <vt:lpstr>ようか</vt:lpstr>
      <vt:lpstr>ここのか</vt:lpstr>
      <vt:lpstr>とおか</vt:lpstr>
      <vt:lpstr>じゅういちにち</vt:lpstr>
      <vt:lpstr>じゅうににち</vt:lpstr>
      <vt:lpstr>じゅうさんにち</vt:lpstr>
      <vt:lpstr>じゅうよっか</vt:lpstr>
      <vt:lpstr>じゅうごにち</vt:lpstr>
      <vt:lpstr>じゅうろくにち</vt:lpstr>
      <vt:lpstr>じゅうしちにち</vt:lpstr>
      <vt:lpstr>じゅうはちにち</vt:lpstr>
      <vt:lpstr>じゅうくにち</vt:lpstr>
      <vt:lpstr>はつか</vt:lpstr>
      <vt:lpstr>にじゅう いちにち</vt:lpstr>
      <vt:lpstr>にじゅう ににち</vt:lpstr>
      <vt:lpstr>にじゅう さんにち</vt:lpstr>
      <vt:lpstr>にじゅう よっか</vt:lpstr>
      <vt:lpstr>にじゅう ごにち</vt:lpstr>
      <vt:lpstr>にじゅ うろくにち</vt:lpstr>
      <vt:lpstr>にじゅう しちにち</vt:lpstr>
      <vt:lpstr>にじゅう はちにち</vt:lpstr>
      <vt:lpstr>にじゅう くにち</vt:lpstr>
      <vt:lpstr>さんじゅうにち</vt:lpstr>
      <vt:lpstr>さんじゅう いちにち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22</cp:revision>
  <dcterms:created xsi:type="dcterms:W3CDTF">2017-11-08T00:01:05Z</dcterms:created>
  <dcterms:modified xsi:type="dcterms:W3CDTF">2017-11-22T01:11:58Z</dcterms:modified>
</cp:coreProperties>
</file>