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おはよう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3188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いってきます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4874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らっしゃい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8575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ただいま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1824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おかえりなさい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849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おは</a:t>
            </a:r>
            <a:r>
              <a:rPr lang="ja-JP" altLang="en-US" dirty="0" smtClean="0"/>
              <a:t>よう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ございます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377142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こんにちは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655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こんばんは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0835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さようなら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1920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じゃあね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232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バイバイ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308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じゃ、また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9586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また、あした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1760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62</Words>
  <Application>Microsoft Office PowerPoint</Application>
  <PresentationFormat>화면 슬라이드 쇼(4:3)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おはよう</vt:lpstr>
      <vt:lpstr>おはよう ございます</vt:lpstr>
      <vt:lpstr>こんにちは</vt:lpstr>
      <vt:lpstr>こんばんは</vt:lpstr>
      <vt:lpstr>さようなら</vt:lpstr>
      <vt:lpstr>じゃあね</vt:lpstr>
      <vt:lpstr>バイバイ</vt:lpstr>
      <vt:lpstr>じゃ、また</vt:lpstr>
      <vt:lpstr>また、あした</vt:lpstr>
      <vt:lpstr>いってきます</vt:lpstr>
      <vt:lpstr>いって らっしゃい</vt:lpstr>
      <vt:lpstr>ただいま</vt:lpstr>
      <vt:lpstr>おかえりなさい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30</cp:revision>
  <dcterms:created xsi:type="dcterms:W3CDTF">2017-11-08T00:01:05Z</dcterms:created>
  <dcterms:modified xsi:type="dcterms:W3CDTF">2017-11-22T00:27:08Z</dcterms:modified>
</cp:coreProperties>
</file>