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～って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なっとう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えきべん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食べもの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446264" y="2348880"/>
            <a:ext cx="6575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パンソリ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こうそく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れっしゃ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あさって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伝統的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92052" y="2348880"/>
            <a:ext cx="3475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でん　とう　てき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スキー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わたしたち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よてい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だいたい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～けど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だいじょうぶだ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そんなに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家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348880"/>
            <a:ext cx="11336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いえ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広い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11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せっかく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すてきだ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ドラマ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同じだ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15816" y="2348880"/>
            <a:ext cx="11336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おな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中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52947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いろいろ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よかった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のどが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かわいた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～こと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たのしみ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タワー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外国人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92052" y="2348880"/>
            <a:ext cx="34644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がい　こく　じん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人気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2765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にん　　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～らしい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くもり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きれいだ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かぶき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ぜひ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とまる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うれしい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～ませんか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やきそば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プレゼント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184</Words>
  <Application>Microsoft Office PowerPoint</Application>
  <PresentationFormat>화면 슬라이드 쇼(4:3)</PresentationFormat>
  <Paragraphs>60</Paragraphs>
  <Slides>52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52</vt:i4>
      </vt:variant>
    </vt:vector>
  </HeadingPairs>
  <TitlesOfParts>
    <vt:vector size="53" baseType="lpstr">
      <vt:lpstr>Office 테마</vt:lpstr>
      <vt:lpstr>～って</vt:lpstr>
      <vt:lpstr>伝統的</vt:lpstr>
      <vt:lpstr>家</vt:lpstr>
      <vt:lpstr>～こと</vt:lpstr>
      <vt:lpstr>かぶき</vt:lpstr>
      <vt:lpstr>～ませんか</vt:lpstr>
      <vt:lpstr>やきそば</vt:lpstr>
      <vt:lpstr>プレゼント</vt:lpstr>
      <vt:lpstr>きもの</vt:lpstr>
      <vt:lpstr>なっとう</vt:lpstr>
      <vt:lpstr>うる</vt:lpstr>
      <vt:lpstr>えきべん</vt:lpstr>
      <vt:lpstr>まめ</vt:lpstr>
      <vt:lpstr>食べもの</vt:lpstr>
      <vt:lpstr>パンソリ</vt:lpstr>
      <vt:lpstr>こうそく</vt:lpstr>
      <vt:lpstr>れっしゃ</vt:lpstr>
      <vt:lpstr>あさって</vt:lpstr>
      <vt:lpstr>ごぜん</vt:lpstr>
      <vt:lpstr>かう</vt:lpstr>
      <vt:lpstr>すし</vt:lpstr>
      <vt:lpstr>スキー</vt:lpstr>
      <vt:lpstr>わたしたち</vt:lpstr>
      <vt:lpstr>よてい</vt:lpstr>
      <vt:lpstr>だいたい</vt:lpstr>
      <vt:lpstr>あるく</vt:lpstr>
      <vt:lpstr>～けど</vt:lpstr>
      <vt:lpstr>だいじょうぶだ</vt:lpstr>
      <vt:lpstr>そんなに</vt:lpstr>
      <vt:lpstr>広い</vt:lpstr>
      <vt:lpstr>せっかく</vt:lpstr>
      <vt:lpstr>すてきだ</vt:lpstr>
      <vt:lpstr>ドラマ</vt:lpstr>
      <vt:lpstr>同じだ</vt:lpstr>
      <vt:lpstr>中</vt:lpstr>
      <vt:lpstr>すむ</vt:lpstr>
      <vt:lpstr>いろいろ</vt:lpstr>
      <vt:lpstr>よかった</vt:lpstr>
      <vt:lpstr>のどが かわいた</vt:lpstr>
      <vt:lpstr>たのしみ</vt:lpstr>
      <vt:lpstr>タワー</vt:lpstr>
      <vt:lpstr>外国人</vt:lpstr>
      <vt:lpstr>人気</vt:lpstr>
      <vt:lpstr>～らしい</vt:lpstr>
      <vt:lpstr>はれ</vt:lpstr>
      <vt:lpstr>くもり</vt:lpstr>
      <vt:lpstr>あめ</vt:lpstr>
      <vt:lpstr>ゆき</vt:lpstr>
      <vt:lpstr>きれいだ</vt:lpstr>
      <vt:lpstr>ぜひ</vt:lpstr>
      <vt:lpstr>とまる</vt:lpstr>
      <vt:lpstr>うれしい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19</cp:revision>
  <dcterms:created xsi:type="dcterms:W3CDTF">2017-11-08T00:01:05Z</dcterms:created>
  <dcterms:modified xsi:type="dcterms:W3CDTF">2017-11-22T04:15:54Z</dcterms:modified>
</cp:coreProperties>
</file>