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72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う</a:t>
            </a:r>
            <a:r>
              <a:rPr lang="ja-JP" altLang="en-US" dirty="0" smtClean="0"/>
              <a:t>え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した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ひだり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みぎ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うしろ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となり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21</Words>
  <Application>Microsoft Office PowerPoint</Application>
  <PresentationFormat>화면 슬라이드 쇼(4:3)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Office 테마</vt:lpstr>
      <vt:lpstr>うえ</vt:lpstr>
      <vt:lpstr>した</vt:lpstr>
      <vt:lpstr>ひだり</vt:lpstr>
      <vt:lpstr>みぎ</vt:lpstr>
      <vt:lpstr>まえ</vt:lpstr>
      <vt:lpstr>うしろ</vt:lpstr>
      <vt:lpstr>なか</vt:lpstr>
      <vt:lpstr>よこ</vt:lpstr>
      <vt:lpstr>となり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18</cp:revision>
  <dcterms:created xsi:type="dcterms:W3CDTF">2017-11-08T00:01:05Z</dcterms:created>
  <dcterms:modified xsi:type="dcterms:W3CDTF">2017-11-22T00:47:20Z</dcterms:modified>
</cp:coreProperties>
</file>