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8" r:id="rId22"/>
    <p:sldId id="279" r:id="rId23"/>
    <p:sldId id="280" r:id="rId24"/>
    <p:sldId id="281" r:id="rId25"/>
    <p:sldId id="282" r:id="rId26"/>
    <p:sldId id="283" r:id="rId27"/>
    <p:sldId id="284" r:id="rId28"/>
    <p:sldId id="285" r:id="rId29"/>
    <p:sldId id="286" r:id="rId30"/>
    <p:sldId id="287" r:id="rId31"/>
    <p:sldId id="288" r:id="rId32"/>
    <p:sldId id="289" r:id="rId33"/>
    <p:sldId id="290" r:id="rId34"/>
    <p:sldId id="292" r:id="rId35"/>
    <p:sldId id="291" r:id="rId36"/>
    <p:sldId id="293" r:id="rId37"/>
    <p:sldId id="294" r:id="rId38"/>
    <p:sldId id="295" r:id="rId39"/>
    <p:sldId id="296" r:id="rId40"/>
    <p:sldId id="297" r:id="rId41"/>
    <p:sldId id="298" r:id="rId42"/>
    <p:sldId id="302" r:id="rId43"/>
    <p:sldId id="299" r:id="rId44"/>
    <p:sldId id="300" r:id="rId45"/>
    <p:sldId id="301" r:id="rId46"/>
    <p:sldId id="303" r:id="rId47"/>
    <p:sldId id="304" r:id="rId48"/>
    <p:sldId id="305" r:id="rId49"/>
    <p:sldId id="306" r:id="rId50"/>
    <p:sldId id="307" r:id="rId51"/>
    <p:sldId id="308" r:id="rId52"/>
    <p:sldId id="309" r:id="rId53"/>
    <p:sldId id="310" r:id="rId54"/>
    <p:sldId id="311" r:id="rId55"/>
    <p:sldId id="312" r:id="rId56"/>
    <p:sldId id="313" r:id="rId57"/>
    <p:sldId id="314" r:id="rId58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4472" autoAdjust="0"/>
    <p:restoredTop sz="94660"/>
  </p:normalViewPr>
  <p:slideViewPr>
    <p:cSldViewPr>
      <p:cViewPr varScale="1">
        <p:scale>
          <a:sx n="110" d="100"/>
          <a:sy n="110" d="100"/>
        </p:scale>
        <p:origin x="-164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5" Type="http://schemas.openxmlformats.org/officeDocument/2006/relationships/slide" Target="slides/slide4.xml"/><Relationship Id="rId61" Type="http://schemas.openxmlformats.org/officeDocument/2006/relationships/theme" Target="theme/theme1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presProps" Target="pres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E6B7BBB-4495-421A-B74C-743D1D62DC99}" type="datetimeFigureOut">
              <a:rPr lang="ko-KR" altLang="en-US" smtClean="0"/>
              <a:t>2017-11-22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67C33C1-B284-45DD-87ED-1BD3562FB23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5955441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E6B7BBB-4495-421A-B74C-743D1D62DC99}" type="datetimeFigureOut">
              <a:rPr lang="ko-KR" altLang="en-US" smtClean="0"/>
              <a:t>2017-11-22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67C33C1-B284-45DD-87ED-1BD3562FB23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944534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E6B7BBB-4495-421A-B74C-743D1D62DC99}" type="datetimeFigureOut">
              <a:rPr lang="ko-KR" altLang="en-US" smtClean="0"/>
              <a:t>2017-11-22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67C33C1-B284-45DD-87ED-1BD3562FB23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634487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 hasCustomPrompt="1"/>
          </p:nvPr>
        </p:nvSpPr>
        <p:spPr>
          <a:xfrm>
            <a:off x="457200" y="2060848"/>
            <a:ext cx="8229600" cy="2880320"/>
          </a:xfrm>
          <a:prstGeom prst="rect">
            <a:avLst/>
          </a:prstGeom>
        </p:spPr>
        <p:txBody>
          <a:bodyPr anchor="ctr"/>
          <a:lstStyle>
            <a:lvl1pPr>
              <a:defRPr sz="10000">
                <a:latin typeface="MS PGothic" pitchFamily="34" charset="-128"/>
              </a:defRPr>
            </a:lvl1pPr>
          </a:lstStyle>
          <a:p>
            <a:r>
              <a:rPr lang="ja-JP" altLang="en-US" dirty="0" smtClean="0"/>
              <a:t>いえ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9719227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E6B7BBB-4495-421A-B74C-743D1D62DC99}" type="datetimeFigureOut">
              <a:rPr lang="ko-KR" altLang="en-US" smtClean="0"/>
              <a:t>2017-11-22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67C33C1-B284-45DD-87ED-1BD3562FB23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656606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E6B7BBB-4495-421A-B74C-743D1D62DC99}" type="datetimeFigureOut">
              <a:rPr lang="ko-KR" altLang="en-US" smtClean="0"/>
              <a:t>2017-11-22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67C33C1-B284-45DD-87ED-1BD3562FB23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14127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E6B7BBB-4495-421A-B74C-743D1D62DC99}" type="datetimeFigureOut">
              <a:rPr lang="ko-KR" altLang="en-US" smtClean="0"/>
              <a:t>2017-11-22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67C33C1-B284-45DD-87ED-1BD3562FB23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69679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E6B7BBB-4495-421A-B74C-743D1D62DC99}" type="datetimeFigureOut">
              <a:rPr lang="ko-KR" altLang="en-US" smtClean="0"/>
              <a:t>2017-11-22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67C33C1-B284-45DD-87ED-1BD3562FB23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452350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E6B7BBB-4495-421A-B74C-743D1D62DC99}" type="datetimeFigureOut">
              <a:rPr lang="ko-KR" altLang="en-US" smtClean="0"/>
              <a:t>2017-11-22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67C33C1-B284-45DD-87ED-1BD3562FB23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139367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E6B7BBB-4495-421A-B74C-743D1D62DC99}" type="datetimeFigureOut">
              <a:rPr lang="ko-KR" altLang="en-US" smtClean="0"/>
              <a:t>2017-11-22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67C33C1-B284-45DD-87ED-1BD3562FB23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138516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E6B7BBB-4495-421A-B74C-743D1D62DC99}" type="datetimeFigureOut">
              <a:rPr lang="ko-KR" altLang="en-US" smtClean="0"/>
              <a:t>2017-11-22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67C33C1-B284-45DD-87ED-1BD3562FB23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930352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그림 13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44546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ja-JP" altLang="en-US" dirty="0"/>
              <a:t>でんわ</a:t>
            </a:r>
            <a:endParaRPr lang="ko-KR" altLang="en-US" sz="10000" dirty="0"/>
          </a:p>
        </p:txBody>
      </p:sp>
    </p:spTree>
    <p:extLst>
      <p:ext uri="{BB962C8B-B14F-4D97-AF65-F5344CB8AC3E}">
        <p14:creationId xmlns:p14="http://schemas.microsoft.com/office/powerpoint/2010/main" val="890565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ソファ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53996227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ねる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69301271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道</a:t>
            </a:r>
            <a:endParaRPr lang="ko-KR" altLang="en-US" dirty="0"/>
          </a:p>
        </p:txBody>
      </p:sp>
      <p:sp>
        <p:nvSpPr>
          <p:cNvPr id="3" name="직사각형 2"/>
          <p:cNvSpPr/>
          <p:nvPr/>
        </p:nvSpPr>
        <p:spPr>
          <a:xfrm>
            <a:off x="3995936" y="2348880"/>
            <a:ext cx="1140056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4000" dirty="0" smtClean="0"/>
              <a:t>みち</a:t>
            </a:r>
            <a:endParaRPr lang="ko-KR" altLang="en-US" sz="4000" dirty="0"/>
          </a:p>
        </p:txBody>
      </p:sp>
    </p:spTree>
    <p:extLst>
      <p:ext uri="{BB962C8B-B14F-4D97-AF65-F5344CB8AC3E}">
        <p14:creationId xmlns:p14="http://schemas.microsoft.com/office/powerpoint/2010/main" val="116808344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ころぶ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95739455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しゅくだい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0239295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わすれる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71609086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せんぱい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6478907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おしえる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37371322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～て　くれる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0902709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かす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5220618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テレビ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41255490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なおす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00577460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キムチ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99032272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さいふ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66976029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～なければ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/>
              <a:t>なりません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07056854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おべんとう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20262055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じゅんび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79653132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くすりを　のむ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98144364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つく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39403319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ショック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18706846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だめだ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791621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とりにくる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00841674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どこ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7043988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店</a:t>
            </a:r>
            <a:endParaRPr lang="ko-KR" altLang="en-US" dirty="0"/>
          </a:p>
        </p:txBody>
      </p:sp>
      <p:sp>
        <p:nvSpPr>
          <p:cNvPr id="3" name="직사각형 2"/>
          <p:cNvSpPr/>
          <p:nvPr/>
        </p:nvSpPr>
        <p:spPr>
          <a:xfrm>
            <a:off x="3995936" y="2348880"/>
            <a:ext cx="1210588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4000" dirty="0" smtClean="0"/>
              <a:t>みせ</a:t>
            </a:r>
            <a:endParaRPr lang="ko-KR" altLang="en-US" sz="4000" dirty="0"/>
          </a:p>
        </p:txBody>
      </p:sp>
    </p:spTree>
    <p:extLst>
      <p:ext uri="{BB962C8B-B14F-4D97-AF65-F5344CB8AC3E}">
        <p14:creationId xmlns:p14="http://schemas.microsoft.com/office/powerpoint/2010/main" val="79861974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はこぶ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256753132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ただ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764118250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時</a:t>
            </a:r>
            <a:endParaRPr lang="ko-KR" altLang="en-US" dirty="0"/>
          </a:p>
        </p:txBody>
      </p:sp>
      <p:sp>
        <p:nvSpPr>
          <p:cNvPr id="3" name="직사각형 2"/>
          <p:cNvSpPr/>
          <p:nvPr/>
        </p:nvSpPr>
        <p:spPr>
          <a:xfrm>
            <a:off x="3995936" y="2348880"/>
            <a:ext cx="1010213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4000" dirty="0" smtClean="0"/>
              <a:t>とき</a:t>
            </a:r>
            <a:endParaRPr lang="ko-KR" altLang="en-US" sz="4000" dirty="0"/>
          </a:p>
        </p:txBody>
      </p:sp>
    </p:spTree>
    <p:extLst>
      <p:ext uri="{BB962C8B-B14F-4D97-AF65-F5344CB8AC3E}">
        <p14:creationId xmlns:p14="http://schemas.microsoft.com/office/powerpoint/2010/main" val="4246154513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お金</a:t>
            </a:r>
            <a:endParaRPr lang="ko-KR" altLang="en-US" dirty="0"/>
          </a:p>
        </p:txBody>
      </p:sp>
      <p:sp>
        <p:nvSpPr>
          <p:cNvPr id="3" name="직사각형 2"/>
          <p:cNvSpPr/>
          <p:nvPr/>
        </p:nvSpPr>
        <p:spPr>
          <a:xfrm>
            <a:off x="4572000" y="2348880"/>
            <a:ext cx="1210588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4000" dirty="0" smtClean="0"/>
              <a:t>かね</a:t>
            </a:r>
            <a:endParaRPr lang="ko-KR" altLang="en-US" sz="4000" dirty="0"/>
          </a:p>
        </p:txBody>
      </p:sp>
    </p:spTree>
    <p:extLst>
      <p:ext uri="{BB962C8B-B14F-4D97-AF65-F5344CB8AC3E}">
        <p14:creationId xmlns:p14="http://schemas.microsoft.com/office/powerpoint/2010/main" val="4089611549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はらう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514267514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ごはん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662443500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おにぎり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606966391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はなび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62537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こうじょう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854321391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やきそば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475854420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サッカー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456726319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しあい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881076058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帰る</a:t>
            </a:r>
            <a:endParaRPr lang="ko-KR" altLang="en-US" dirty="0"/>
          </a:p>
        </p:txBody>
      </p:sp>
      <p:sp>
        <p:nvSpPr>
          <p:cNvPr id="3" name="직사각형 2"/>
          <p:cNvSpPr/>
          <p:nvPr/>
        </p:nvSpPr>
        <p:spPr>
          <a:xfrm>
            <a:off x="3436101" y="2348880"/>
            <a:ext cx="1160895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4000" dirty="0"/>
              <a:t>かえ</a:t>
            </a:r>
            <a:endParaRPr lang="ko-KR" altLang="en-US" sz="4000" dirty="0"/>
          </a:p>
        </p:txBody>
      </p:sp>
    </p:spTree>
    <p:extLst>
      <p:ext uri="{BB962C8B-B14F-4D97-AF65-F5344CB8AC3E}">
        <p14:creationId xmlns:p14="http://schemas.microsoft.com/office/powerpoint/2010/main" val="1393722128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れいぞうこ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425519487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～など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858659454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まず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329802422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そして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632253672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ふるい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913974165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なる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9039064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リサイクル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888108429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ぶひん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073588106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りよう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410512870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新しい</a:t>
            </a:r>
            <a:endParaRPr lang="ko-KR" altLang="en-US" dirty="0"/>
          </a:p>
        </p:txBody>
      </p:sp>
      <p:sp>
        <p:nvSpPr>
          <p:cNvPr id="3" name="직사각형 2"/>
          <p:cNvSpPr/>
          <p:nvPr/>
        </p:nvSpPr>
        <p:spPr>
          <a:xfrm>
            <a:off x="2699792" y="2348880"/>
            <a:ext cx="155363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4000" dirty="0" smtClean="0"/>
              <a:t>あたら</a:t>
            </a:r>
            <a:endParaRPr lang="ko-KR" altLang="en-US" sz="4000" dirty="0"/>
          </a:p>
        </p:txBody>
      </p:sp>
    </p:spTree>
    <p:extLst>
      <p:ext uri="{BB962C8B-B14F-4D97-AF65-F5344CB8AC3E}">
        <p14:creationId xmlns:p14="http://schemas.microsoft.com/office/powerpoint/2010/main" val="3473838281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もの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050707652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かぎ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188429092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出す</a:t>
            </a:r>
            <a:endParaRPr lang="ko-KR" altLang="en-US" dirty="0"/>
          </a:p>
        </p:txBody>
      </p:sp>
      <p:sp>
        <p:nvSpPr>
          <p:cNvPr id="3" name="직사각형 2"/>
          <p:cNvSpPr/>
          <p:nvPr/>
        </p:nvSpPr>
        <p:spPr>
          <a:xfrm>
            <a:off x="3635896" y="2348880"/>
            <a:ext cx="65755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4000" dirty="0" smtClean="0"/>
              <a:t>だ</a:t>
            </a:r>
            <a:endParaRPr lang="ko-KR" altLang="en-US" sz="4000" dirty="0"/>
          </a:p>
        </p:txBody>
      </p:sp>
    </p:spTree>
    <p:extLst>
      <p:ext uri="{BB962C8B-B14F-4D97-AF65-F5344CB8AC3E}">
        <p14:creationId xmlns:p14="http://schemas.microsoft.com/office/powerpoint/2010/main" val="2416910639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きょう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777075691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名前</a:t>
            </a:r>
            <a:endParaRPr lang="ko-KR" altLang="en-US" dirty="0"/>
          </a:p>
        </p:txBody>
      </p:sp>
      <p:sp>
        <p:nvSpPr>
          <p:cNvPr id="3" name="직사각형 2"/>
          <p:cNvSpPr/>
          <p:nvPr/>
        </p:nvSpPr>
        <p:spPr>
          <a:xfrm>
            <a:off x="3545199" y="2348880"/>
            <a:ext cx="225093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4000" dirty="0" smtClean="0"/>
              <a:t>な</a:t>
            </a:r>
            <a:r>
              <a:rPr lang="ja-JP" altLang="en-US" sz="4000" smtClean="0"/>
              <a:t>　　ま</a:t>
            </a:r>
            <a:r>
              <a:rPr lang="ja-JP" altLang="en-US" sz="4000" dirty="0" smtClean="0"/>
              <a:t>え</a:t>
            </a:r>
            <a:endParaRPr lang="ko-KR" altLang="en-US" sz="4000" dirty="0"/>
          </a:p>
        </p:txBody>
      </p:sp>
    </p:spTree>
    <p:extLst>
      <p:ext uri="{BB962C8B-B14F-4D97-AF65-F5344CB8AC3E}">
        <p14:creationId xmlns:p14="http://schemas.microsoft.com/office/powerpoint/2010/main" val="5151914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かぜを　ひく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45994091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～て　しまう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10577375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こわれる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54593483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こわい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14076750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116</TotalTime>
  <Words>189</Words>
  <Application>Microsoft Office PowerPoint</Application>
  <PresentationFormat>화면 슬라이드 쇼(4:3)</PresentationFormat>
  <Paragraphs>65</Paragraphs>
  <Slides>57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57</vt:i4>
      </vt:variant>
    </vt:vector>
  </HeadingPairs>
  <TitlesOfParts>
    <vt:vector size="58" baseType="lpstr">
      <vt:lpstr>Office 테마</vt:lpstr>
      <vt:lpstr>でんわ</vt:lpstr>
      <vt:lpstr>テレビ</vt:lpstr>
      <vt:lpstr>とりにくる</vt:lpstr>
      <vt:lpstr>こうじょう</vt:lpstr>
      <vt:lpstr>リサイクル</vt:lpstr>
      <vt:lpstr>かぜを　ひく</vt:lpstr>
      <vt:lpstr>～て　しまう</vt:lpstr>
      <vt:lpstr>こわれる</vt:lpstr>
      <vt:lpstr>こわい</vt:lpstr>
      <vt:lpstr>ソファ</vt:lpstr>
      <vt:lpstr>ねる</vt:lpstr>
      <vt:lpstr>道</vt:lpstr>
      <vt:lpstr>ころぶ</vt:lpstr>
      <vt:lpstr>しゅくだい</vt:lpstr>
      <vt:lpstr>わすれる</vt:lpstr>
      <vt:lpstr>せんぱい</vt:lpstr>
      <vt:lpstr>おしえる</vt:lpstr>
      <vt:lpstr>～て　くれる</vt:lpstr>
      <vt:lpstr>かす</vt:lpstr>
      <vt:lpstr>なおす</vt:lpstr>
      <vt:lpstr>キムチ</vt:lpstr>
      <vt:lpstr>さいふ</vt:lpstr>
      <vt:lpstr>～なければ なりません</vt:lpstr>
      <vt:lpstr>おべんとう</vt:lpstr>
      <vt:lpstr>じゅんび</vt:lpstr>
      <vt:lpstr>くすりを　のむ</vt:lpstr>
      <vt:lpstr>つく</vt:lpstr>
      <vt:lpstr>ショック</vt:lpstr>
      <vt:lpstr>だめだ</vt:lpstr>
      <vt:lpstr>どこ</vt:lpstr>
      <vt:lpstr>店</vt:lpstr>
      <vt:lpstr>はこぶ</vt:lpstr>
      <vt:lpstr>ただ</vt:lpstr>
      <vt:lpstr>時</vt:lpstr>
      <vt:lpstr>お金</vt:lpstr>
      <vt:lpstr>はらう</vt:lpstr>
      <vt:lpstr>ごはん</vt:lpstr>
      <vt:lpstr>おにぎり</vt:lpstr>
      <vt:lpstr>はなび</vt:lpstr>
      <vt:lpstr>やきそば</vt:lpstr>
      <vt:lpstr>サッカー</vt:lpstr>
      <vt:lpstr>しあい</vt:lpstr>
      <vt:lpstr>帰る</vt:lpstr>
      <vt:lpstr>れいぞうこ</vt:lpstr>
      <vt:lpstr>～など</vt:lpstr>
      <vt:lpstr>まず</vt:lpstr>
      <vt:lpstr>そして</vt:lpstr>
      <vt:lpstr>ふるい</vt:lpstr>
      <vt:lpstr>なる</vt:lpstr>
      <vt:lpstr>ぶひん</vt:lpstr>
      <vt:lpstr>りよう</vt:lpstr>
      <vt:lpstr>新しい</vt:lpstr>
      <vt:lpstr>もの</vt:lpstr>
      <vt:lpstr>かぎ</vt:lpstr>
      <vt:lpstr>出す</vt:lpstr>
      <vt:lpstr>きょう</vt:lpstr>
      <vt:lpstr>名前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Windows 사용자</dc:creator>
  <cp:lastModifiedBy>Windows 사용자</cp:lastModifiedBy>
  <cp:revision>21</cp:revision>
  <dcterms:created xsi:type="dcterms:W3CDTF">2017-11-08T00:01:05Z</dcterms:created>
  <dcterms:modified xsi:type="dcterms:W3CDTF">2017-11-22T04:29:33Z</dcterms:modified>
</cp:coreProperties>
</file>