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まっす</a:t>
            </a:r>
            <a:r>
              <a:rPr lang="ja-JP" altLang="en-US" dirty="0" smtClean="0"/>
              <a:t>ぐ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かわいい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まるで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にんぎょう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うまい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きょうしつ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しずかだ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わがし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すずしい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0999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左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779912" y="2348880"/>
            <a:ext cx="15343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ひだり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～に　よると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てがみ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チケット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ぜんぶ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ペット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さんぽ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タイムスリップ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644008" y="2348880"/>
            <a:ext cx="11047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まえ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曲がる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31642" y="2348880"/>
            <a:ext cx="6415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～ながら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守る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2348880"/>
            <a:ext cx="10550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まも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もちろん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世界文化遺産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053806" y="2348880"/>
            <a:ext cx="73052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せ   かい  ぶん   か    い   さん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～ざる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</a:t>
            </a:r>
            <a:r>
              <a:rPr lang="ja-JP" altLang="en-US" dirty="0" smtClean="0"/>
              <a:t>匹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355976" y="2348880"/>
            <a:ext cx="1111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びき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ゆうめいだ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言う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79912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しんごう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ホテル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ロビー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ワイファイ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ひとりで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わたる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二つ目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62607" y="2348880"/>
            <a:ext cx="1170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ふた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5436096" y="2348880"/>
            <a:ext cx="6880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め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右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28311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みぎ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子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237838" y="2348880"/>
            <a:ext cx="593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167</Words>
  <Application>Microsoft Office PowerPoint</Application>
  <PresentationFormat>화면 슬라이드 쇼(4:3)</PresentationFormat>
  <Paragraphs>56</Paragraphs>
  <Slides>44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44</vt:i4>
      </vt:variant>
    </vt:vector>
  </HeadingPairs>
  <TitlesOfParts>
    <vt:vector size="45" baseType="lpstr">
      <vt:lpstr>Office 테마</vt:lpstr>
      <vt:lpstr>まっすぐ</vt:lpstr>
      <vt:lpstr>左</vt:lpstr>
      <vt:lpstr>曲がる</vt:lpstr>
      <vt:lpstr>しんごう</vt:lpstr>
      <vt:lpstr>わたる</vt:lpstr>
      <vt:lpstr>二つ目</vt:lpstr>
      <vt:lpstr>かど</vt:lpstr>
      <vt:lpstr>右</vt:lpstr>
      <vt:lpstr>子</vt:lpstr>
      <vt:lpstr>かわいい</vt:lpstr>
      <vt:lpstr>まるで</vt:lpstr>
      <vt:lpstr>にんぎょう</vt:lpstr>
      <vt:lpstr>うまい</vt:lpstr>
      <vt:lpstr>きょうしつ</vt:lpstr>
      <vt:lpstr>しずかだ</vt:lpstr>
      <vt:lpstr>わがし</vt:lpstr>
      <vt:lpstr>けさ</vt:lpstr>
      <vt:lpstr>すずしい</vt:lpstr>
      <vt:lpstr>秋</vt:lpstr>
      <vt:lpstr>～に　よると</vt:lpstr>
      <vt:lpstr>てがみ</vt:lpstr>
      <vt:lpstr>チケット</vt:lpstr>
      <vt:lpstr>ぜんぶ</vt:lpstr>
      <vt:lpstr>うれる</vt:lpstr>
      <vt:lpstr>ペット</vt:lpstr>
      <vt:lpstr>つれる</vt:lpstr>
      <vt:lpstr>さんぽ</vt:lpstr>
      <vt:lpstr>タイムスリップ</vt:lpstr>
      <vt:lpstr>～前</vt:lpstr>
      <vt:lpstr>～ながら</vt:lpstr>
      <vt:lpstr>守る</vt:lpstr>
      <vt:lpstr>もちろん</vt:lpstr>
      <vt:lpstr>世界文化遺産</vt:lpstr>
      <vt:lpstr>～ざる</vt:lpstr>
      <vt:lpstr>3匹</vt:lpstr>
      <vt:lpstr>さる</vt:lpstr>
      <vt:lpstr>ゆうめいだ</vt:lpstr>
      <vt:lpstr>わるい</vt:lpstr>
      <vt:lpstr>言う</vt:lpstr>
      <vt:lpstr>いみ</vt:lpstr>
      <vt:lpstr>ホテル</vt:lpstr>
      <vt:lpstr>ロビー</vt:lpstr>
      <vt:lpstr>ワイファイ</vt:lpstr>
      <vt:lpstr>ひとりで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23</cp:revision>
  <dcterms:created xsi:type="dcterms:W3CDTF">2017-11-08T00:01:05Z</dcterms:created>
  <dcterms:modified xsi:type="dcterms:W3CDTF">2017-11-22T04:36:05Z</dcterms:modified>
</cp:coreProperties>
</file>